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2.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763" r:id="rId2"/>
    <p:sldMasterId id="2147483778" r:id="rId3"/>
  </p:sldMasterIdLst>
  <p:notesMasterIdLst>
    <p:notesMasterId r:id="rId31"/>
  </p:notesMasterIdLst>
  <p:sldIdLst>
    <p:sldId id="257" r:id="rId4"/>
    <p:sldId id="258" r:id="rId5"/>
    <p:sldId id="643" r:id="rId6"/>
    <p:sldId id="269" r:id="rId7"/>
    <p:sldId id="651" r:id="rId8"/>
    <p:sldId id="664" r:id="rId9"/>
    <p:sldId id="680" r:id="rId10"/>
    <p:sldId id="259" r:id="rId11"/>
    <p:sldId id="665" r:id="rId12"/>
    <p:sldId id="668" r:id="rId13"/>
    <p:sldId id="667" r:id="rId14"/>
    <p:sldId id="669" r:id="rId15"/>
    <p:sldId id="670" r:id="rId16"/>
    <p:sldId id="653" r:id="rId17"/>
    <p:sldId id="658" r:id="rId18"/>
    <p:sldId id="660" r:id="rId19"/>
    <p:sldId id="661" r:id="rId20"/>
    <p:sldId id="663" r:id="rId21"/>
    <p:sldId id="676" r:id="rId22"/>
    <p:sldId id="677" r:id="rId23"/>
    <p:sldId id="671" r:id="rId24"/>
    <p:sldId id="672" r:id="rId25"/>
    <p:sldId id="673" r:id="rId26"/>
    <p:sldId id="678" r:id="rId27"/>
    <p:sldId id="674" r:id="rId28"/>
    <p:sldId id="675" r:id="rId29"/>
    <p:sldId id="679" r:id="rId30"/>
  </p:sldIdLst>
  <p:sldSz cx="12192000" cy="6858000"/>
  <p:notesSz cx="6858000" cy="9144000"/>
  <p:embeddedFontLst>
    <p:embeddedFont>
      <p:font typeface="Azonix" panose="020B0604020202020204" charset="0"/>
      <p:regular r:id="rId32"/>
    </p:embeddedFont>
    <p:embeddedFont>
      <p:font typeface="Calibri" panose="020F0502020204030204" pitchFamily="34" charset="0"/>
      <p:regular r:id="rId33"/>
      <p:bold r:id="rId34"/>
      <p:italic r:id="rId35"/>
      <p:boldItalic r:id="rId36"/>
    </p:embeddedFont>
    <p:embeddedFont>
      <p:font typeface="Calibri Light" panose="020F0302020204030204" pitchFamily="34" charset="0"/>
      <p:regular r:id="rId37"/>
      <p:italic r:id="rId38"/>
    </p:embeddedFont>
    <p:embeddedFont>
      <p:font typeface="Seaford" panose="00000500000000000000" pitchFamily="2" charset="0"/>
      <p:regular r:id="rId39"/>
      <p:bold r:id="rId40"/>
      <p:italic r:id="rId41"/>
      <p:boldItalic r:id="rId42"/>
    </p:embeddedFont>
    <p:embeddedFont>
      <p:font typeface="Seaford Display" panose="00000500000000000000" pitchFamily="2" charset="0"/>
      <p:regular r:id="rId43"/>
      <p: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B6A5564-380D-4B8B-82A5-47D229C91FF8}">
          <p14:sldIdLst>
            <p14:sldId id="257"/>
            <p14:sldId id="258"/>
            <p14:sldId id="643"/>
            <p14:sldId id="269"/>
            <p14:sldId id="651"/>
            <p14:sldId id="664"/>
            <p14:sldId id="680"/>
            <p14:sldId id="259"/>
            <p14:sldId id="665"/>
            <p14:sldId id="668"/>
            <p14:sldId id="667"/>
            <p14:sldId id="669"/>
            <p14:sldId id="670"/>
            <p14:sldId id="653"/>
            <p14:sldId id="658"/>
            <p14:sldId id="660"/>
            <p14:sldId id="661"/>
            <p14:sldId id="663"/>
            <p14:sldId id="676"/>
            <p14:sldId id="677"/>
            <p14:sldId id="671"/>
            <p14:sldId id="672"/>
            <p14:sldId id="673"/>
            <p14:sldId id="678"/>
            <p14:sldId id="674"/>
            <p14:sldId id="675"/>
            <p14:sldId id="679"/>
          </p14:sldIdLst>
        </p14:section>
        <p14:section name="About The Business" id="{822C4339-A77E-419B-9279-28B84ED6962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CD5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96B9BA-6088-430F-9C99-F860DB851A46}" v="1227" dt="2023-12-10T17:11:48.1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606" autoAdjust="0"/>
  </p:normalViewPr>
  <p:slideViewPr>
    <p:cSldViewPr showGuides="1">
      <p:cViewPr varScale="1">
        <p:scale>
          <a:sx n="77" d="100"/>
          <a:sy n="77" d="100"/>
        </p:scale>
        <p:origin x="883" y="43"/>
      </p:cViewPr>
      <p:guideLst>
        <p:guide orient="horz" pos="2160"/>
        <p:guide pos="3840"/>
      </p:guideLst>
    </p:cSldViewPr>
  </p:slideViewPr>
  <p:notesTextViewPr>
    <p:cViewPr>
      <p:scale>
        <a:sx n="3" d="2"/>
        <a:sy n="3" d="2"/>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8.fntdata"/><Relationship Id="rId21" Type="http://schemas.openxmlformats.org/officeDocument/2006/relationships/slide" Target="slides/slide18.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5.fntdata"/><Relationship Id="rId49" Type="http://schemas.microsoft.com/office/2016/11/relationships/changesInfo" Target="changesInfos/changesInfo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4" Type="http://schemas.openxmlformats.org/officeDocument/2006/relationships/font" Target="fonts/font13.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leriia Kostiuchenko" userId="f7db82a7f3f86791" providerId="LiveId" clId="{C996B9BA-6088-430F-9C99-F860DB851A46}"/>
    <pc:docChg chg="undo redo custSel addSld delSld modSld sldOrd modSection">
      <pc:chgData name="Valeriia Kostiuchenko" userId="f7db82a7f3f86791" providerId="LiveId" clId="{C996B9BA-6088-430F-9C99-F860DB851A46}" dt="2023-12-10T17:14:59.226" v="1744" actId="207"/>
      <pc:docMkLst>
        <pc:docMk/>
      </pc:docMkLst>
      <pc:sldChg chg="addSp delSp modSp mod addAnim delAnim modAnim">
        <pc:chgData name="Valeriia Kostiuchenko" userId="f7db82a7f3f86791" providerId="LiveId" clId="{C996B9BA-6088-430F-9C99-F860DB851A46}" dt="2023-11-27T19:30:42.867" v="517" actId="20577"/>
        <pc:sldMkLst>
          <pc:docMk/>
          <pc:sldMk cId="1286269589" sldId="259"/>
        </pc:sldMkLst>
        <pc:spChg chg="add del mod">
          <ac:chgData name="Valeriia Kostiuchenko" userId="f7db82a7f3f86791" providerId="LiveId" clId="{C996B9BA-6088-430F-9C99-F860DB851A46}" dt="2023-11-27T19:23:38.163" v="32"/>
          <ac:spMkLst>
            <pc:docMk/>
            <pc:sldMk cId="1286269589" sldId="259"/>
            <ac:spMk id="2" creationId="{30118228-6C3B-0ADF-97FB-BAACC048A680}"/>
          </ac:spMkLst>
        </pc:spChg>
        <pc:spChg chg="add del mod">
          <ac:chgData name="Valeriia Kostiuchenko" userId="f7db82a7f3f86791" providerId="LiveId" clId="{C996B9BA-6088-430F-9C99-F860DB851A46}" dt="2023-11-27T19:27:22.791" v="129" actId="478"/>
          <ac:spMkLst>
            <pc:docMk/>
            <pc:sldMk cId="1286269589" sldId="259"/>
            <ac:spMk id="3" creationId="{73E2C793-51C6-6A7C-5926-2E63DCF91E7A}"/>
          </ac:spMkLst>
        </pc:spChg>
        <pc:spChg chg="mod">
          <ac:chgData name="Valeriia Kostiuchenko" userId="f7db82a7f3f86791" providerId="LiveId" clId="{C996B9BA-6088-430F-9C99-F860DB851A46}" dt="2023-11-27T19:26:05.089" v="94" actId="20577"/>
          <ac:spMkLst>
            <pc:docMk/>
            <pc:sldMk cId="1286269589" sldId="259"/>
            <ac:spMk id="4" creationId="{2F34B2DC-83E2-DD07-8301-262FA3A89891}"/>
          </ac:spMkLst>
        </pc:spChg>
        <pc:spChg chg="add mod">
          <ac:chgData name="Valeriia Kostiuchenko" userId="f7db82a7f3f86791" providerId="LiveId" clId="{C996B9BA-6088-430F-9C99-F860DB851A46}" dt="2023-11-27T19:27:37.807" v="132" actId="14100"/>
          <ac:spMkLst>
            <pc:docMk/>
            <pc:sldMk cId="1286269589" sldId="259"/>
            <ac:spMk id="6" creationId="{0B277A94-464A-14C0-5399-2D29A812DCC5}"/>
          </ac:spMkLst>
        </pc:spChg>
        <pc:spChg chg="add del mod">
          <ac:chgData name="Valeriia Kostiuchenko" userId="f7db82a7f3f86791" providerId="LiveId" clId="{C996B9BA-6088-430F-9C99-F860DB851A46}" dt="2023-11-27T19:30:32.310" v="515" actId="1076"/>
          <ac:spMkLst>
            <pc:docMk/>
            <pc:sldMk cId="1286269589" sldId="259"/>
            <ac:spMk id="7" creationId="{A40CB167-6CDB-509F-4706-3F447EA3C242}"/>
          </ac:spMkLst>
        </pc:spChg>
        <pc:spChg chg="add del mod">
          <ac:chgData name="Valeriia Kostiuchenko" userId="f7db82a7f3f86791" providerId="LiveId" clId="{C996B9BA-6088-430F-9C99-F860DB851A46}" dt="2023-11-27T19:30:42.867" v="517" actId="20577"/>
          <ac:spMkLst>
            <pc:docMk/>
            <pc:sldMk cId="1286269589" sldId="259"/>
            <ac:spMk id="8" creationId="{F930B57C-5231-2816-7B98-F5214B240682}"/>
          </ac:spMkLst>
        </pc:spChg>
        <pc:picChg chg="del mod">
          <ac:chgData name="Valeriia Kostiuchenko" userId="f7db82a7f3f86791" providerId="LiveId" clId="{C996B9BA-6088-430F-9C99-F860DB851A46}" dt="2023-11-27T19:27:16.868" v="126" actId="478"/>
          <ac:picMkLst>
            <pc:docMk/>
            <pc:sldMk cId="1286269589" sldId="259"/>
            <ac:picMk id="2050" creationId="{286F8B62-2161-9F31-CB60-15B1F905EF82}"/>
          </ac:picMkLst>
        </pc:picChg>
        <pc:picChg chg="add mod">
          <ac:chgData name="Valeriia Kostiuchenko" userId="f7db82a7f3f86791" providerId="LiveId" clId="{C996B9BA-6088-430F-9C99-F860DB851A46}" dt="2023-11-27T19:27:31.956" v="131" actId="1076"/>
          <ac:picMkLst>
            <pc:docMk/>
            <pc:sldMk cId="1286269589" sldId="259"/>
            <ac:picMk id="5122" creationId="{B9ACDF02-C491-4071-757D-52BE529F277A}"/>
          </ac:picMkLst>
        </pc:picChg>
      </pc:sldChg>
      <pc:sldChg chg="addSp delSp modSp add del mod addAnim delAnim">
        <pc:chgData name="Valeriia Kostiuchenko" userId="f7db82a7f3f86791" providerId="LiveId" clId="{C996B9BA-6088-430F-9C99-F860DB851A46}" dt="2023-11-27T19:58:17.682" v="1085" actId="47"/>
        <pc:sldMkLst>
          <pc:docMk/>
          <pc:sldMk cId="2319934761" sldId="266"/>
        </pc:sldMkLst>
        <pc:spChg chg="add del mod topLvl">
          <ac:chgData name="Valeriia Kostiuchenko" userId="f7db82a7f3f86791" providerId="LiveId" clId="{C996B9BA-6088-430F-9C99-F860DB851A46}" dt="2023-11-27T19:58:04.183" v="1081" actId="1076"/>
          <ac:spMkLst>
            <pc:docMk/>
            <pc:sldMk cId="2319934761" sldId="266"/>
            <ac:spMk id="33" creationId="{77B6FC1B-E3B5-7A79-1277-0657FD89ECE6}"/>
          </ac:spMkLst>
        </pc:spChg>
        <pc:spChg chg="del">
          <ac:chgData name="Valeriia Kostiuchenko" userId="f7db82a7f3f86791" providerId="LiveId" clId="{C996B9BA-6088-430F-9C99-F860DB851A46}" dt="2023-11-27T19:56:40.985" v="1072" actId="478"/>
          <ac:spMkLst>
            <pc:docMk/>
            <pc:sldMk cId="2319934761" sldId="266"/>
            <ac:spMk id="36" creationId="{09DCD292-A69E-B513-FA69-F35BD8C6D683}"/>
          </ac:spMkLst>
        </pc:spChg>
        <pc:spChg chg="mod">
          <ac:chgData name="Valeriia Kostiuchenko" userId="f7db82a7f3f86791" providerId="LiveId" clId="{C996B9BA-6088-430F-9C99-F860DB851A46}" dt="2023-11-27T19:58:04.183" v="1081" actId="1076"/>
          <ac:spMkLst>
            <pc:docMk/>
            <pc:sldMk cId="2319934761" sldId="266"/>
            <ac:spMk id="37" creationId="{78C166A2-AF3F-ED36-54DB-D76DD5B50004}"/>
          </ac:spMkLst>
        </pc:spChg>
        <pc:spChg chg="mod">
          <ac:chgData name="Valeriia Kostiuchenko" userId="f7db82a7f3f86791" providerId="LiveId" clId="{C996B9BA-6088-430F-9C99-F860DB851A46}" dt="2023-11-27T19:58:04.183" v="1081" actId="1076"/>
          <ac:spMkLst>
            <pc:docMk/>
            <pc:sldMk cId="2319934761" sldId="266"/>
            <ac:spMk id="38" creationId="{48E4E0EF-E0C1-C071-17E7-7F3B07338E26}"/>
          </ac:spMkLst>
        </pc:spChg>
        <pc:grpChg chg="add del mod">
          <ac:chgData name="Valeriia Kostiuchenko" userId="f7db82a7f3f86791" providerId="LiveId" clId="{C996B9BA-6088-430F-9C99-F860DB851A46}" dt="2023-11-27T19:58:04.183" v="1081" actId="1076"/>
          <ac:grpSpMkLst>
            <pc:docMk/>
            <pc:sldMk cId="2319934761" sldId="266"/>
            <ac:grpSpMk id="32" creationId="{05F4DBCB-1C0E-E3D0-3C59-58EFD06C84A5}"/>
          </ac:grpSpMkLst>
        </pc:grpChg>
        <pc:grpChg chg="del mod topLvl">
          <ac:chgData name="Valeriia Kostiuchenko" userId="f7db82a7f3f86791" providerId="LiveId" clId="{C996B9BA-6088-430F-9C99-F860DB851A46}" dt="2023-11-27T19:56:40.985" v="1072" actId="478"/>
          <ac:grpSpMkLst>
            <pc:docMk/>
            <pc:sldMk cId="2319934761" sldId="266"/>
            <ac:grpSpMk id="34" creationId="{439B04D1-C725-2DDA-45C6-D826A8A78976}"/>
          </ac:grpSpMkLst>
        </pc:grpChg>
        <pc:grpChg chg="mod">
          <ac:chgData name="Valeriia Kostiuchenko" userId="f7db82a7f3f86791" providerId="LiveId" clId="{C996B9BA-6088-430F-9C99-F860DB851A46}" dt="2023-11-27T19:58:04.183" v="1081" actId="1076"/>
          <ac:grpSpMkLst>
            <pc:docMk/>
            <pc:sldMk cId="2319934761" sldId="266"/>
            <ac:grpSpMk id="35" creationId="{1003F274-F94B-E082-164C-C52F49A41B57}"/>
          </ac:grpSpMkLst>
        </pc:grpChg>
        <pc:picChg chg="add del mod">
          <ac:chgData name="Valeriia Kostiuchenko" userId="f7db82a7f3f86791" providerId="LiveId" clId="{C996B9BA-6088-430F-9C99-F860DB851A46}" dt="2023-11-27T19:58:04.860" v="1082"/>
          <ac:picMkLst>
            <pc:docMk/>
            <pc:sldMk cId="2319934761" sldId="266"/>
            <ac:picMk id="10242" creationId="{4DACF15C-8A9D-3922-96D9-9534DB775A95}"/>
          </ac:picMkLst>
        </pc:picChg>
        <pc:picChg chg="add mod">
          <ac:chgData name="Valeriia Kostiuchenko" userId="f7db82a7f3f86791" providerId="LiveId" clId="{C996B9BA-6088-430F-9C99-F860DB851A46}" dt="2023-11-27T19:58:13.100" v="1084" actId="1076"/>
          <ac:picMkLst>
            <pc:docMk/>
            <pc:sldMk cId="2319934761" sldId="266"/>
            <ac:picMk id="10244" creationId="{010B920D-FB64-32A1-C097-EBD4643BE6DD}"/>
          </ac:picMkLst>
        </pc:picChg>
      </pc:sldChg>
      <pc:sldChg chg="modSp mod">
        <pc:chgData name="Valeriia Kostiuchenko" userId="f7db82a7f3f86791" providerId="LiveId" clId="{C996B9BA-6088-430F-9C99-F860DB851A46}" dt="2023-12-10T17:14:59.226" v="1744" actId="207"/>
        <pc:sldMkLst>
          <pc:docMk/>
          <pc:sldMk cId="1029048415" sldId="269"/>
        </pc:sldMkLst>
        <pc:spChg chg="mod">
          <ac:chgData name="Valeriia Kostiuchenko" userId="f7db82a7f3f86791" providerId="LiveId" clId="{C996B9BA-6088-430F-9C99-F860DB851A46}" dt="2023-12-10T17:14:14.115" v="1733" actId="1076"/>
          <ac:spMkLst>
            <pc:docMk/>
            <pc:sldMk cId="1029048415" sldId="269"/>
            <ac:spMk id="12" creationId="{38D8310F-6E99-5677-3CEF-26BE3E596C43}"/>
          </ac:spMkLst>
        </pc:spChg>
        <pc:spChg chg="mod">
          <ac:chgData name="Valeriia Kostiuchenko" userId="f7db82a7f3f86791" providerId="LiveId" clId="{C996B9BA-6088-430F-9C99-F860DB851A46}" dt="2023-12-10T17:12:23.092" v="1712" actId="207"/>
          <ac:spMkLst>
            <pc:docMk/>
            <pc:sldMk cId="1029048415" sldId="269"/>
            <ac:spMk id="14" creationId="{7BC675FA-1E34-5C48-9119-F48573922648}"/>
          </ac:spMkLst>
        </pc:spChg>
        <pc:spChg chg="mod">
          <ac:chgData name="Valeriia Kostiuchenko" userId="f7db82a7f3f86791" providerId="LiveId" clId="{C996B9BA-6088-430F-9C99-F860DB851A46}" dt="2023-12-10T17:12:23.092" v="1712" actId="207"/>
          <ac:spMkLst>
            <pc:docMk/>
            <pc:sldMk cId="1029048415" sldId="269"/>
            <ac:spMk id="28" creationId="{EF4A81DA-8592-291D-530D-C497217A83E9}"/>
          </ac:spMkLst>
        </pc:spChg>
        <pc:spChg chg="mod">
          <ac:chgData name="Valeriia Kostiuchenko" userId="f7db82a7f3f86791" providerId="LiveId" clId="{C996B9BA-6088-430F-9C99-F860DB851A46}" dt="2023-12-10T17:12:23.092" v="1712" actId="207"/>
          <ac:spMkLst>
            <pc:docMk/>
            <pc:sldMk cId="1029048415" sldId="269"/>
            <ac:spMk id="29" creationId="{0200B1CA-FD23-58A1-78F7-24EF45DD5F16}"/>
          </ac:spMkLst>
        </pc:spChg>
        <pc:spChg chg="mod">
          <ac:chgData name="Valeriia Kostiuchenko" userId="f7db82a7f3f86791" providerId="LiveId" clId="{C996B9BA-6088-430F-9C99-F860DB851A46}" dt="2023-12-10T17:13:46.754" v="1723" actId="207"/>
          <ac:spMkLst>
            <pc:docMk/>
            <pc:sldMk cId="1029048415" sldId="269"/>
            <ac:spMk id="35" creationId="{C9B87FD7-3D9A-62A5-6D6F-09B32B5ACCA6}"/>
          </ac:spMkLst>
        </pc:spChg>
        <pc:spChg chg="mod">
          <ac:chgData name="Valeriia Kostiuchenko" userId="f7db82a7f3f86791" providerId="LiveId" clId="{C996B9BA-6088-430F-9C99-F860DB851A46}" dt="2023-12-10T17:13:56.513" v="1727" actId="207"/>
          <ac:spMkLst>
            <pc:docMk/>
            <pc:sldMk cId="1029048415" sldId="269"/>
            <ac:spMk id="37" creationId="{71BD0554-BF4C-63D3-E970-B6D52C3D74ED}"/>
          </ac:spMkLst>
        </pc:spChg>
        <pc:spChg chg="mod">
          <ac:chgData name="Valeriia Kostiuchenko" userId="f7db82a7f3f86791" providerId="LiveId" clId="{C996B9BA-6088-430F-9C99-F860DB851A46}" dt="2023-12-10T17:14:21.392" v="1735" actId="207"/>
          <ac:spMkLst>
            <pc:docMk/>
            <pc:sldMk cId="1029048415" sldId="269"/>
            <ac:spMk id="39" creationId="{4D5584E4-1BB7-AFD2-9219-471B3CB03321}"/>
          </ac:spMkLst>
        </pc:spChg>
        <pc:spChg chg="mod">
          <ac:chgData name="Valeriia Kostiuchenko" userId="f7db82a7f3f86791" providerId="LiveId" clId="{C996B9BA-6088-430F-9C99-F860DB851A46}" dt="2023-12-10T17:14:39.072" v="1739" actId="207"/>
          <ac:spMkLst>
            <pc:docMk/>
            <pc:sldMk cId="1029048415" sldId="269"/>
            <ac:spMk id="41" creationId="{0094BCCC-E8CA-ABE4-5859-4989FB8C315B}"/>
          </ac:spMkLst>
        </pc:spChg>
        <pc:spChg chg="mod">
          <ac:chgData name="Valeriia Kostiuchenko" userId="f7db82a7f3f86791" providerId="LiveId" clId="{C996B9BA-6088-430F-9C99-F860DB851A46}" dt="2023-12-10T17:14:59.226" v="1744" actId="207"/>
          <ac:spMkLst>
            <pc:docMk/>
            <pc:sldMk cId="1029048415" sldId="269"/>
            <ac:spMk id="43" creationId="{B7513898-293A-DEB6-BD42-101C7440F191}"/>
          </ac:spMkLst>
        </pc:spChg>
        <pc:spChg chg="mod">
          <ac:chgData name="Valeriia Kostiuchenko" userId="f7db82a7f3f86791" providerId="LiveId" clId="{C996B9BA-6088-430F-9C99-F860DB851A46}" dt="2023-12-10T17:14:56.143" v="1743" actId="1076"/>
          <ac:spMkLst>
            <pc:docMk/>
            <pc:sldMk cId="1029048415" sldId="269"/>
            <ac:spMk id="44" creationId="{D847B059-3757-E7F4-0ED5-07F3077CB69B}"/>
          </ac:spMkLst>
        </pc:spChg>
        <pc:grpChg chg="mod">
          <ac:chgData name="Valeriia Kostiuchenko" userId="f7db82a7f3f86791" providerId="LiveId" clId="{C996B9BA-6088-430F-9C99-F860DB851A46}" dt="2023-12-10T17:12:23.092" v="1712" actId="207"/>
          <ac:grpSpMkLst>
            <pc:docMk/>
            <pc:sldMk cId="1029048415" sldId="269"/>
            <ac:grpSpMk id="27" creationId="{BCEC50AC-B802-38CF-31A6-7EE3F040C71A}"/>
          </ac:grpSpMkLst>
        </pc:grpChg>
        <pc:grpChg chg="mod">
          <ac:chgData name="Valeriia Kostiuchenko" userId="f7db82a7f3f86791" providerId="LiveId" clId="{C996B9BA-6088-430F-9C99-F860DB851A46}" dt="2023-12-10T17:12:23.092" v="1712" actId="207"/>
          <ac:grpSpMkLst>
            <pc:docMk/>
            <pc:sldMk cId="1029048415" sldId="269"/>
            <ac:grpSpMk id="50" creationId="{99BB66CE-F024-5398-1DC9-4524B4085510}"/>
          </ac:grpSpMkLst>
        </pc:grpChg>
      </pc:sldChg>
      <pc:sldChg chg="addSp delSp modSp mod">
        <pc:chgData name="Valeriia Kostiuchenko" userId="f7db82a7f3f86791" providerId="LiveId" clId="{C996B9BA-6088-430F-9C99-F860DB851A46}" dt="2023-12-10T17:12:04.681" v="1711" actId="1076"/>
        <pc:sldMkLst>
          <pc:docMk/>
          <pc:sldMk cId="4057195350" sldId="651"/>
        </pc:sldMkLst>
        <pc:spChg chg="add del mod">
          <ac:chgData name="Valeriia Kostiuchenko" userId="f7db82a7f3f86791" providerId="LiveId" clId="{C996B9BA-6088-430F-9C99-F860DB851A46}" dt="2023-12-10T17:11:48.112" v="1710"/>
          <ac:spMkLst>
            <pc:docMk/>
            <pc:sldMk cId="4057195350" sldId="651"/>
            <ac:spMk id="3" creationId="{40A58675-D9CA-6C12-9105-8B21A297355A}"/>
          </ac:spMkLst>
        </pc:spChg>
        <pc:picChg chg="del mod">
          <ac:chgData name="Valeriia Kostiuchenko" userId="f7db82a7f3f86791" providerId="LiveId" clId="{C996B9BA-6088-430F-9C99-F860DB851A46}" dt="2023-12-10T17:11:43.039" v="1709" actId="478"/>
          <ac:picMkLst>
            <pc:docMk/>
            <pc:sldMk cId="4057195350" sldId="651"/>
            <ac:picMk id="7" creationId="{6E294402-9E1A-BBF6-4304-B368FDB3CBF2}"/>
          </ac:picMkLst>
        </pc:picChg>
        <pc:picChg chg="mod">
          <ac:chgData name="Valeriia Kostiuchenko" userId="f7db82a7f3f86791" providerId="LiveId" clId="{C996B9BA-6088-430F-9C99-F860DB851A46}" dt="2023-12-10T17:12:04.681" v="1711" actId="1076"/>
          <ac:picMkLst>
            <pc:docMk/>
            <pc:sldMk cId="4057195350" sldId="651"/>
            <ac:picMk id="9" creationId="{C7359352-0D00-EECC-BFD9-F177704B427D}"/>
          </ac:picMkLst>
        </pc:picChg>
        <pc:picChg chg="add del mod">
          <ac:chgData name="Valeriia Kostiuchenko" userId="f7db82a7f3f86791" providerId="LiveId" clId="{C996B9BA-6088-430F-9C99-F860DB851A46}" dt="2023-12-10T17:11:43.039" v="1709" actId="478"/>
          <ac:picMkLst>
            <pc:docMk/>
            <pc:sldMk cId="4057195350" sldId="651"/>
            <ac:picMk id="1026" creationId="{C4DE4A1E-2DA9-368C-3399-BAB53C676F68}"/>
          </ac:picMkLst>
        </pc:picChg>
        <pc:picChg chg="add mod">
          <ac:chgData name="Valeriia Kostiuchenko" userId="f7db82a7f3f86791" providerId="LiveId" clId="{C996B9BA-6088-430F-9C99-F860DB851A46}" dt="2023-12-10T17:11:48.112" v="1710"/>
          <ac:picMkLst>
            <pc:docMk/>
            <pc:sldMk cId="4057195350" sldId="651"/>
            <ac:picMk id="1028" creationId="{8B30A6EA-D0E7-BE91-02D2-8332EB035FB5}"/>
          </ac:picMkLst>
        </pc:picChg>
      </pc:sldChg>
      <pc:sldChg chg="addSp delSp modSp add mod">
        <pc:chgData name="Valeriia Kostiuchenko" userId="f7db82a7f3f86791" providerId="LiveId" clId="{C996B9BA-6088-430F-9C99-F860DB851A46}" dt="2023-11-27T20:12:54.100" v="1221" actId="1076"/>
        <pc:sldMkLst>
          <pc:docMk/>
          <pc:sldMk cId="60739987" sldId="653"/>
        </pc:sldMkLst>
        <pc:spChg chg="del">
          <ac:chgData name="Valeriia Kostiuchenko" userId="f7db82a7f3f86791" providerId="LiveId" clId="{C996B9BA-6088-430F-9C99-F860DB851A46}" dt="2023-11-27T19:51:09.541" v="1047"/>
          <ac:spMkLst>
            <pc:docMk/>
            <pc:sldMk cId="60739987" sldId="653"/>
            <ac:spMk id="4" creationId="{7355DF84-2B4D-BA68-7622-C5ED51CA671F}"/>
          </ac:spMkLst>
        </pc:spChg>
        <pc:spChg chg="mod">
          <ac:chgData name="Valeriia Kostiuchenko" userId="f7db82a7f3f86791" providerId="LiveId" clId="{C996B9BA-6088-430F-9C99-F860DB851A46}" dt="2023-11-27T20:12:25.970" v="1215" actId="1076"/>
          <ac:spMkLst>
            <pc:docMk/>
            <pc:sldMk cId="60739987" sldId="653"/>
            <ac:spMk id="38" creationId="{4DB3E534-235E-822D-6A39-1260CE552863}"/>
          </ac:spMkLst>
        </pc:spChg>
        <pc:spChg chg="mod">
          <ac:chgData name="Valeriia Kostiuchenko" userId="f7db82a7f3f86791" providerId="LiveId" clId="{C996B9BA-6088-430F-9C99-F860DB851A46}" dt="2023-11-27T20:12:54.100" v="1221" actId="1076"/>
          <ac:spMkLst>
            <pc:docMk/>
            <pc:sldMk cId="60739987" sldId="653"/>
            <ac:spMk id="47" creationId="{238FD554-6144-34F3-4512-3661AA0D31C0}"/>
          </ac:spMkLst>
        </pc:spChg>
        <pc:spChg chg="mod">
          <ac:chgData name="Valeriia Kostiuchenko" userId="f7db82a7f3f86791" providerId="LiveId" clId="{C996B9BA-6088-430F-9C99-F860DB851A46}" dt="2023-11-27T20:12:51.263" v="1220" actId="1076"/>
          <ac:spMkLst>
            <pc:docMk/>
            <pc:sldMk cId="60739987" sldId="653"/>
            <ac:spMk id="48" creationId="{59E2D757-CADC-72B5-1FA1-5D59EFB255F1}"/>
          </ac:spMkLst>
        </pc:spChg>
        <pc:spChg chg="mod">
          <ac:chgData name="Valeriia Kostiuchenko" userId="f7db82a7f3f86791" providerId="LiveId" clId="{C996B9BA-6088-430F-9C99-F860DB851A46}" dt="2023-11-27T19:54:50.785" v="1059" actId="14100"/>
          <ac:spMkLst>
            <pc:docMk/>
            <pc:sldMk cId="60739987" sldId="653"/>
            <ac:spMk id="51" creationId="{2BD88E99-8BDF-8DDE-648A-C5672A07E1F1}"/>
          </ac:spMkLst>
        </pc:spChg>
        <pc:spChg chg="mod">
          <ac:chgData name="Valeriia Kostiuchenko" userId="f7db82a7f3f86791" providerId="LiveId" clId="{C996B9BA-6088-430F-9C99-F860DB851A46}" dt="2023-11-27T19:54:57.679" v="1060" actId="14100"/>
          <ac:spMkLst>
            <pc:docMk/>
            <pc:sldMk cId="60739987" sldId="653"/>
            <ac:spMk id="54" creationId="{B7E77AF1-5A74-C1EF-9C46-4BB01ECAEC4A}"/>
          </ac:spMkLst>
        </pc:spChg>
        <pc:picChg chg="mod">
          <ac:chgData name="Valeriia Kostiuchenko" userId="f7db82a7f3f86791" providerId="LiveId" clId="{C996B9BA-6088-430F-9C99-F860DB851A46}" dt="2023-11-27T20:08:18.101" v="1149" actId="1076"/>
          <ac:picMkLst>
            <pc:docMk/>
            <pc:sldMk cId="60739987" sldId="653"/>
            <ac:picMk id="5" creationId="{0A2E2796-84D3-B9A8-0C27-AF78F4B9424C}"/>
          </ac:picMkLst>
        </pc:picChg>
        <pc:picChg chg="add mod">
          <ac:chgData name="Valeriia Kostiuchenko" userId="f7db82a7f3f86791" providerId="LiveId" clId="{C996B9BA-6088-430F-9C99-F860DB851A46}" dt="2023-11-27T20:08:43.688" v="1155" actId="1076"/>
          <ac:picMkLst>
            <pc:docMk/>
            <pc:sldMk cId="60739987" sldId="653"/>
            <ac:picMk id="9218" creationId="{75719EE8-3616-EB9C-727D-0134A0B7EF24}"/>
          </ac:picMkLst>
        </pc:picChg>
      </pc:sldChg>
      <pc:sldChg chg="ord">
        <pc:chgData name="Valeriia Kostiuchenko" userId="f7db82a7f3f86791" providerId="LiveId" clId="{C996B9BA-6088-430F-9C99-F860DB851A46}" dt="2023-12-04T20:53:23.690" v="1704"/>
        <pc:sldMkLst>
          <pc:docMk/>
          <pc:sldMk cId="3349498062" sldId="658"/>
        </pc:sldMkLst>
      </pc:sldChg>
      <pc:sldChg chg="del">
        <pc:chgData name="Valeriia Kostiuchenko" userId="f7db82a7f3f86791" providerId="LiveId" clId="{C996B9BA-6088-430F-9C99-F860DB851A46}" dt="2023-11-27T19:58:17.701" v="1086" actId="47"/>
        <pc:sldMkLst>
          <pc:docMk/>
          <pc:sldMk cId="4061028001" sldId="659"/>
        </pc:sldMkLst>
      </pc:sldChg>
      <pc:sldChg chg="modSp add mod ord">
        <pc:chgData name="Valeriia Kostiuchenko" userId="f7db82a7f3f86791" providerId="LiveId" clId="{C996B9BA-6088-430F-9C99-F860DB851A46}" dt="2023-11-27T19:25:52.502" v="76" actId="20577"/>
        <pc:sldMkLst>
          <pc:docMk/>
          <pc:sldMk cId="3064273149" sldId="664"/>
        </pc:sldMkLst>
        <pc:spChg chg="mod">
          <ac:chgData name="Valeriia Kostiuchenko" userId="f7db82a7f3f86791" providerId="LiveId" clId="{C996B9BA-6088-430F-9C99-F860DB851A46}" dt="2023-11-27T19:25:52.502" v="76" actId="20577"/>
          <ac:spMkLst>
            <pc:docMk/>
            <pc:sldMk cId="3064273149" sldId="664"/>
            <ac:spMk id="3" creationId="{CA88E8BC-7BF7-EA87-9BCE-A0CB7578B291}"/>
          </ac:spMkLst>
        </pc:spChg>
      </pc:sldChg>
      <pc:sldChg chg="addSp delSp modSp add mod delAnim modAnim">
        <pc:chgData name="Valeriia Kostiuchenko" userId="f7db82a7f3f86791" providerId="LiveId" clId="{C996B9BA-6088-430F-9C99-F860DB851A46}" dt="2023-11-27T19:34:58.111" v="568" actId="255"/>
        <pc:sldMkLst>
          <pc:docMk/>
          <pc:sldMk cId="1729932533" sldId="665"/>
        </pc:sldMkLst>
        <pc:spChg chg="add del mod">
          <ac:chgData name="Valeriia Kostiuchenko" userId="f7db82a7f3f86791" providerId="LiveId" clId="{C996B9BA-6088-430F-9C99-F860DB851A46}" dt="2023-11-27T19:31:34.394" v="534" actId="478"/>
          <ac:spMkLst>
            <pc:docMk/>
            <pc:sldMk cId="1729932533" sldId="665"/>
            <ac:spMk id="2" creationId="{EF484186-887E-57B1-FB4C-71D970A82C86}"/>
          </ac:spMkLst>
        </pc:spChg>
        <pc:spChg chg="add mod">
          <ac:chgData name="Valeriia Kostiuchenko" userId="f7db82a7f3f86791" providerId="LiveId" clId="{C996B9BA-6088-430F-9C99-F860DB851A46}" dt="2023-11-27T19:34:58.111" v="568" actId="255"/>
          <ac:spMkLst>
            <pc:docMk/>
            <pc:sldMk cId="1729932533" sldId="665"/>
            <ac:spMk id="3" creationId="{E786C58A-1857-AF88-06A8-A283A87FAA05}"/>
          </ac:spMkLst>
        </pc:spChg>
        <pc:spChg chg="mod">
          <ac:chgData name="Valeriia Kostiuchenko" userId="f7db82a7f3f86791" providerId="LiveId" clId="{C996B9BA-6088-430F-9C99-F860DB851A46}" dt="2023-11-27T19:31:03.776" v="531" actId="20577"/>
          <ac:spMkLst>
            <pc:docMk/>
            <pc:sldMk cId="1729932533" sldId="665"/>
            <ac:spMk id="4" creationId="{2F34B2DC-83E2-DD07-8301-262FA3A89891}"/>
          </ac:spMkLst>
        </pc:spChg>
        <pc:spChg chg="add del mod">
          <ac:chgData name="Valeriia Kostiuchenko" userId="f7db82a7f3f86791" providerId="LiveId" clId="{C996B9BA-6088-430F-9C99-F860DB851A46}" dt="2023-11-27T19:33:01.248" v="555"/>
          <ac:spMkLst>
            <pc:docMk/>
            <pc:sldMk cId="1729932533" sldId="665"/>
            <ac:spMk id="5" creationId="{B8FC865D-FD6E-BC1E-C02B-0F573F02F482}"/>
          </ac:spMkLst>
        </pc:spChg>
        <pc:spChg chg="mod">
          <ac:chgData name="Valeriia Kostiuchenko" userId="f7db82a7f3f86791" providerId="LiveId" clId="{C996B9BA-6088-430F-9C99-F860DB851A46}" dt="2023-11-27T19:32:32.382" v="547" actId="14100"/>
          <ac:spMkLst>
            <pc:docMk/>
            <pc:sldMk cId="1729932533" sldId="665"/>
            <ac:spMk id="6" creationId="{0B277A94-464A-14C0-5399-2D29A812DCC5}"/>
          </ac:spMkLst>
        </pc:spChg>
        <pc:spChg chg="del">
          <ac:chgData name="Valeriia Kostiuchenko" userId="f7db82a7f3f86791" providerId="LiveId" clId="{C996B9BA-6088-430F-9C99-F860DB851A46}" dt="2023-11-27T19:31:59.923" v="541" actId="478"/>
          <ac:spMkLst>
            <pc:docMk/>
            <pc:sldMk cId="1729932533" sldId="665"/>
            <ac:spMk id="7" creationId="{A40CB167-6CDB-509F-4706-3F447EA3C242}"/>
          </ac:spMkLst>
        </pc:spChg>
        <pc:spChg chg="del mod">
          <ac:chgData name="Valeriia Kostiuchenko" userId="f7db82a7f3f86791" providerId="LiveId" clId="{C996B9BA-6088-430F-9C99-F860DB851A46}" dt="2023-11-27T19:32:35.801" v="549"/>
          <ac:spMkLst>
            <pc:docMk/>
            <pc:sldMk cId="1729932533" sldId="665"/>
            <ac:spMk id="8" creationId="{F930B57C-5231-2816-7B98-F5214B240682}"/>
          </ac:spMkLst>
        </pc:spChg>
        <pc:picChg chg="del">
          <ac:chgData name="Valeriia Kostiuchenko" userId="f7db82a7f3f86791" providerId="LiveId" clId="{C996B9BA-6088-430F-9C99-F860DB851A46}" dt="2023-11-27T19:31:31.530" v="533" actId="478"/>
          <ac:picMkLst>
            <pc:docMk/>
            <pc:sldMk cId="1729932533" sldId="665"/>
            <ac:picMk id="2050" creationId="{286F8B62-2161-9F31-CB60-15B1F905EF82}"/>
          </ac:picMkLst>
        </pc:picChg>
        <pc:picChg chg="add mod">
          <ac:chgData name="Valeriia Kostiuchenko" userId="f7db82a7f3f86791" providerId="LiveId" clId="{C996B9BA-6088-430F-9C99-F860DB851A46}" dt="2023-11-27T19:32:29.705" v="546" actId="14100"/>
          <ac:picMkLst>
            <pc:docMk/>
            <pc:sldMk cId="1729932533" sldId="665"/>
            <ac:picMk id="6146" creationId="{0F9812D8-F8C6-C42A-4BF5-609ABFA8FD0A}"/>
          </ac:picMkLst>
        </pc:picChg>
      </pc:sldChg>
      <pc:sldChg chg="add del">
        <pc:chgData name="Valeriia Kostiuchenko" userId="f7db82a7f3f86791" providerId="LiveId" clId="{C996B9BA-6088-430F-9C99-F860DB851A46}" dt="2023-11-27T19:43:29.863" v="886" actId="47"/>
        <pc:sldMkLst>
          <pc:docMk/>
          <pc:sldMk cId="2615042616" sldId="666"/>
        </pc:sldMkLst>
      </pc:sldChg>
      <pc:sldChg chg="addSp delSp modSp add mod delAnim modAnim">
        <pc:chgData name="Valeriia Kostiuchenko" userId="f7db82a7f3f86791" providerId="LiveId" clId="{C996B9BA-6088-430F-9C99-F860DB851A46}" dt="2023-11-27T19:47:14.558" v="1045" actId="1076"/>
        <pc:sldMkLst>
          <pc:docMk/>
          <pc:sldMk cId="513435626" sldId="667"/>
        </pc:sldMkLst>
        <pc:spChg chg="add del mod">
          <ac:chgData name="Valeriia Kostiuchenko" userId="f7db82a7f3f86791" providerId="LiveId" clId="{C996B9BA-6088-430F-9C99-F860DB851A46}" dt="2023-11-27T19:44:07.602" v="938" actId="478"/>
          <ac:spMkLst>
            <pc:docMk/>
            <pc:sldMk cId="513435626" sldId="667"/>
            <ac:spMk id="2" creationId="{DAB71111-4652-5042-E43E-6B1D56793510}"/>
          </ac:spMkLst>
        </pc:spChg>
        <pc:spChg chg="mod">
          <ac:chgData name="Valeriia Kostiuchenko" userId="f7db82a7f3f86791" providerId="LiveId" clId="{C996B9BA-6088-430F-9C99-F860DB851A46}" dt="2023-11-27T19:46:12.231" v="1031" actId="1076"/>
          <ac:spMkLst>
            <pc:docMk/>
            <pc:sldMk cId="513435626" sldId="667"/>
            <ac:spMk id="4" creationId="{2F34B2DC-83E2-DD07-8301-262FA3A89891}"/>
          </ac:spMkLst>
        </pc:spChg>
        <pc:spChg chg="del mod">
          <ac:chgData name="Valeriia Kostiuchenko" userId="f7db82a7f3f86791" providerId="LiveId" clId="{C996B9BA-6088-430F-9C99-F860DB851A46}" dt="2023-11-27T19:45:37.831" v="987" actId="478"/>
          <ac:spMkLst>
            <pc:docMk/>
            <pc:sldMk cId="513435626" sldId="667"/>
            <ac:spMk id="6" creationId="{0B277A94-464A-14C0-5399-2D29A812DCC5}"/>
          </ac:spMkLst>
        </pc:spChg>
        <pc:spChg chg="mod">
          <ac:chgData name="Valeriia Kostiuchenko" userId="f7db82a7f3f86791" providerId="LiveId" clId="{C996B9BA-6088-430F-9C99-F860DB851A46}" dt="2023-11-27T19:47:14.558" v="1045" actId="1076"/>
          <ac:spMkLst>
            <pc:docMk/>
            <pc:sldMk cId="513435626" sldId="667"/>
            <ac:spMk id="7" creationId="{A40CB167-6CDB-509F-4706-3F447EA3C242}"/>
          </ac:spMkLst>
        </pc:spChg>
        <pc:spChg chg="mod">
          <ac:chgData name="Valeriia Kostiuchenko" userId="f7db82a7f3f86791" providerId="LiveId" clId="{C996B9BA-6088-430F-9C99-F860DB851A46}" dt="2023-11-27T19:45:24.348" v="986" actId="20577"/>
          <ac:spMkLst>
            <pc:docMk/>
            <pc:sldMk cId="513435626" sldId="667"/>
            <ac:spMk id="8" creationId="{F930B57C-5231-2816-7B98-F5214B240682}"/>
          </ac:spMkLst>
        </pc:spChg>
        <pc:picChg chg="del">
          <ac:chgData name="Valeriia Kostiuchenko" userId="f7db82a7f3f86791" providerId="LiveId" clId="{C996B9BA-6088-430F-9C99-F860DB851A46}" dt="2023-11-27T19:44:05.815" v="937" actId="478"/>
          <ac:picMkLst>
            <pc:docMk/>
            <pc:sldMk cId="513435626" sldId="667"/>
            <ac:picMk id="2050" creationId="{286F8B62-2161-9F31-CB60-15B1F905EF82}"/>
          </ac:picMkLst>
        </pc:picChg>
        <pc:picChg chg="add mod">
          <ac:chgData name="Valeriia Kostiuchenko" userId="f7db82a7f3f86791" providerId="LiveId" clId="{C996B9BA-6088-430F-9C99-F860DB851A46}" dt="2023-11-27T19:47:04.410" v="1044" actId="1076"/>
          <ac:picMkLst>
            <pc:docMk/>
            <pc:sldMk cId="513435626" sldId="667"/>
            <ac:picMk id="8194" creationId="{0C7AB570-A545-16AC-109C-805371141F59}"/>
          </ac:picMkLst>
        </pc:picChg>
      </pc:sldChg>
      <pc:sldChg chg="addSp delSp modSp add mod modAnim">
        <pc:chgData name="Valeriia Kostiuchenko" userId="f7db82a7f3f86791" providerId="LiveId" clId="{C996B9BA-6088-430F-9C99-F860DB851A46}" dt="2023-11-27T19:43:22.700" v="885" actId="1076"/>
        <pc:sldMkLst>
          <pc:docMk/>
          <pc:sldMk cId="573267368" sldId="668"/>
        </pc:sldMkLst>
        <pc:spChg chg="mod">
          <ac:chgData name="Valeriia Kostiuchenko" userId="f7db82a7f3f86791" providerId="LiveId" clId="{C996B9BA-6088-430F-9C99-F860DB851A46}" dt="2023-11-27T19:43:22.700" v="885" actId="1076"/>
          <ac:spMkLst>
            <pc:docMk/>
            <pc:sldMk cId="573267368" sldId="668"/>
            <ac:spMk id="3" creationId="{E786C58A-1857-AF88-06A8-A283A87FAA05}"/>
          </ac:spMkLst>
        </pc:spChg>
        <pc:spChg chg="add del">
          <ac:chgData name="Valeriia Kostiuchenko" userId="f7db82a7f3f86791" providerId="LiveId" clId="{C996B9BA-6088-430F-9C99-F860DB851A46}" dt="2023-11-27T19:40:03.108" v="573" actId="22"/>
          <ac:spMkLst>
            <pc:docMk/>
            <pc:sldMk cId="573267368" sldId="668"/>
            <ac:spMk id="5" creationId="{0F37822A-2193-ADED-8B9A-6521E3E31815}"/>
          </ac:spMkLst>
        </pc:spChg>
        <pc:graphicFrameChg chg="add del mod modGraphic">
          <ac:chgData name="Valeriia Kostiuchenko" userId="f7db82a7f3f86791" providerId="LiveId" clId="{C996B9BA-6088-430F-9C99-F860DB851A46}" dt="2023-11-27T19:40:15.091" v="577"/>
          <ac:graphicFrameMkLst>
            <pc:docMk/>
            <pc:sldMk cId="573267368" sldId="668"/>
            <ac:graphicFrameMk id="7" creationId="{A47886E1-21B1-7946-C391-EEBFC13697E6}"/>
          </ac:graphicFrameMkLst>
        </pc:graphicFrameChg>
        <pc:picChg chg="add mod">
          <ac:chgData name="Valeriia Kostiuchenko" userId="f7db82a7f3f86791" providerId="LiveId" clId="{C996B9BA-6088-430F-9C99-F860DB851A46}" dt="2023-11-27T19:41:36.299" v="581" actId="1076"/>
          <ac:picMkLst>
            <pc:docMk/>
            <pc:sldMk cId="573267368" sldId="668"/>
            <ac:picMk id="9" creationId="{4FDB2C46-C88A-1436-7D7A-F006AD5DA564}"/>
          </ac:picMkLst>
        </pc:picChg>
        <pc:picChg chg="del">
          <ac:chgData name="Valeriia Kostiuchenko" userId="f7db82a7f3f86791" providerId="LiveId" clId="{C996B9BA-6088-430F-9C99-F860DB851A46}" dt="2023-11-27T19:35:12.652" v="570" actId="478"/>
          <ac:picMkLst>
            <pc:docMk/>
            <pc:sldMk cId="573267368" sldId="668"/>
            <ac:picMk id="6146" creationId="{0F9812D8-F8C6-C42A-4BF5-609ABFA8FD0A}"/>
          </ac:picMkLst>
        </pc:picChg>
      </pc:sldChg>
      <pc:sldChg chg="add">
        <pc:chgData name="Valeriia Kostiuchenko" userId="f7db82a7f3f86791" providerId="LiveId" clId="{C996B9BA-6088-430F-9C99-F860DB851A46}" dt="2023-11-27T19:43:37.316" v="887"/>
        <pc:sldMkLst>
          <pc:docMk/>
          <pc:sldMk cId="1618032287" sldId="669"/>
        </pc:sldMkLst>
      </pc:sldChg>
      <pc:sldChg chg="addSp delSp modSp add mod modAnim">
        <pc:chgData name="Valeriia Kostiuchenko" userId="f7db82a7f3f86791" providerId="LiveId" clId="{C996B9BA-6088-430F-9C99-F860DB851A46}" dt="2023-11-27T20:07:39.562" v="1146" actId="1076"/>
        <pc:sldMkLst>
          <pc:docMk/>
          <pc:sldMk cId="537008225" sldId="670"/>
        </pc:sldMkLst>
        <pc:spChg chg="add mod">
          <ac:chgData name="Valeriia Kostiuchenko" userId="f7db82a7f3f86791" providerId="LiveId" clId="{C996B9BA-6088-430F-9C99-F860DB851A46}" dt="2023-11-27T20:02:44.546" v="1122" actId="14100"/>
          <ac:spMkLst>
            <pc:docMk/>
            <pc:sldMk cId="537008225" sldId="670"/>
            <ac:spMk id="2" creationId="{733500B3-20CD-75B5-0C51-FC24FD565BF4}"/>
          </ac:spMkLst>
        </pc:spChg>
        <pc:spChg chg="del mod">
          <ac:chgData name="Valeriia Kostiuchenko" userId="f7db82a7f3f86791" providerId="LiveId" clId="{C996B9BA-6088-430F-9C99-F860DB851A46}" dt="2023-11-27T19:59:51.513" v="1089" actId="478"/>
          <ac:spMkLst>
            <pc:docMk/>
            <pc:sldMk cId="537008225" sldId="670"/>
            <ac:spMk id="3" creationId="{CA88E8BC-7BF7-EA87-9BCE-A0CB7578B291}"/>
          </ac:spMkLst>
        </pc:spChg>
        <pc:spChg chg="add mod">
          <ac:chgData name="Valeriia Kostiuchenko" userId="f7db82a7f3f86791" providerId="LiveId" clId="{C996B9BA-6088-430F-9C99-F860DB851A46}" dt="2023-11-27T20:07:39.562" v="1146" actId="1076"/>
          <ac:spMkLst>
            <pc:docMk/>
            <pc:sldMk cId="537008225" sldId="670"/>
            <ac:spMk id="4" creationId="{2F48D21B-46EF-7762-9931-91D90F017CDA}"/>
          </ac:spMkLst>
        </pc:spChg>
        <pc:picChg chg="mod">
          <ac:chgData name="Valeriia Kostiuchenko" userId="f7db82a7f3f86791" providerId="LiveId" clId="{C996B9BA-6088-430F-9C99-F860DB851A46}" dt="2023-11-27T20:00:11.653" v="1094" actId="1076"/>
          <ac:picMkLst>
            <pc:docMk/>
            <pc:sldMk cId="537008225" sldId="670"/>
            <ac:picMk id="32" creationId="{4D14A7BC-0835-3545-E2EE-41CBF9DB0425}"/>
          </ac:picMkLst>
        </pc:picChg>
        <pc:picChg chg="add del mod">
          <ac:chgData name="Valeriia Kostiuchenko" userId="f7db82a7f3f86791" providerId="LiveId" clId="{C996B9BA-6088-430F-9C99-F860DB851A46}" dt="2023-11-27T20:00:12.303" v="1095"/>
          <ac:picMkLst>
            <pc:docMk/>
            <pc:sldMk cId="537008225" sldId="670"/>
            <ac:picMk id="11266" creationId="{AB857310-8DEF-9272-3DE5-FB12F0051404}"/>
          </ac:picMkLst>
        </pc:picChg>
        <pc:picChg chg="add del mod">
          <ac:chgData name="Valeriia Kostiuchenko" userId="f7db82a7f3f86791" providerId="LiveId" clId="{C996B9BA-6088-430F-9C99-F860DB851A46}" dt="2023-11-27T20:01:52.421" v="1111" actId="478"/>
          <ac:picMkLst>
            <pc:docMk/>
            <pc:sldMk cId="537008225" sldId="670"/>
            <ac:picMk id="11268" creationId="{A4F5D7E0-E6C3-624A-83E8-69EE53C96D32}"/>
          </ac:picMkLst>
        </pc:picChg>
        <pc:picChg chg="add mod">
          <ac:chgData name="Valeriia Kostiuchenko" userId="f7db82a7f3f86791" providerId="LiveId" clId="{C996B9BA-6088-430F-9C99-F860DB851A46}" dt="2023-11-27T20:02:35.622" v="1119" actId="1076"/>
          <ac:picMkLst>
            <pc:docMk/>
            <pc:sldMk cId="537008225" sldId="670"/>
            <ac:picMk id="11270" creationId="{8DCE92CB-9CA9-CC51-634F-BCEE5DBAFC29}"/>
          </ac:picMkLst>
        </pc:picChg>
        <pc:picChg chg="add mod">
          <ac:chgData name="Valeriia Kostiuchenko" userId="f7db82a7f3f86791" providerId="LiveId" clId="{C996B9BA-6088-430F-9C99-F860DB851A46}" dt="2023-11-27T20:02:37.153" v="1120" actId="1076"/>
          <ac:picMkLst>
            <pc:docMk/>
            <pc:sldMk cId="537008225" sldId="670"/>
            <ac:picMk id="11272" creationId="{9C7DD459-9AB7-7A34-8196-582DAA78CD80}"/>
          </ac:picMkLst>
        </pc:picChg>
      </pc:sldChg>
      <pc:sldChg chg="addSp delSp modSp add mod ord modAnim">
        <pc:chgData name="Valeriia Kostiuchenko" userId="f7db82a7f3f86791" providerId="LiveId" clId="{C996B9BA-6088-430F-9C99-F860DB851A46}" dt="2023-11-27T20:21:01.727" v="1362" actId="1076"/>
        <pc:sldMkLst>
          <pc:docMk/>
          <pc:sldMk cId="3610212065" sldId="671"/>
        </pc:sldMkLst>
        <pc:spChg chg="mod">
          <ac:chgData name="Valeriia Kostiuchenko" userId="f7db82a7f3f86791" providerId="LiveId" clId="{C996B9BA-6088-430F-9C99-F860DB851A46}" dt="2023-11-27T20:15:29.940" v="1292" actId="20577"/>
          <ac:spMkLst>
            <pc:docMk/>
            <pc:sldMk cId="3610212065" sldId="671"/>
            <ac:spMk id="3" creationId="{77554F0E-2A93-7216-6279-75E8D945C779}"/>
          </ac:spMkLst>
        </pc:spChg>
        <pc:spChg chg="add del">
          <ac:chgData name="Valeriia Kostiuchenko" userId="f7db82a7f3f86791" providerId="LiveId" clId="{C996B9BA-6088-430F-9C99-F860DB851A46}" dt="2023-11-27T20:14:50.091" v="1227" actId="22"/>
          <ac:spMkLst>
            <pc:docMk/>
            <pc:sldMk cId="3610212065" sldId="671"/>
            <ac:spMk id="4" creationId="{93C71244-A42C-B6D8-2607-CBB44E6FD9BB}"/>
          </ac:spMkLst>
        </pc:spChg>
        <pc:spChg chg="add mod">
          <ac:chgData name="Valeriia Kostiuchenko" userId="f7db82a7f3f86791" providerId="LiveId" clId="{C996B9BA-6088-430F-9C99-F860DB851A46}" dt="2023-11-27T20:21:01.727" v="1362" actId="1076"/>
          <ac:spMkLst>
            <pc:docMk/>
            <pc:sldMk cId="3610212065" sldId="671"/>
            <ac:spMk id="6" creationId="{AB3B40CA-830D-38A2-3FCC-B31054675687}"/>
          </ac:spMkLst>
        </pc:spChg>
        <pc:spChg chg="add del">
          <ac:chgData name="Valeriia Kostiuchenko" userId="f7db82a7f3f86791" providerId="LiveId" clId="{C996B9BA-6088-430F-9C99-F860DB851A46}" dt="2023-11-27T20:19:45.114" v="1331"/>
          <ac:spMkLst>
            <pc:docMk/>
            <pc:sldMk cId="3610212065" sldId="671"/>
            <ac:spMk id="7" creationId="{C8F45FD5-B667-FBD6-9D27-E3087B367055}"/>
          </ac:spMkLst>
        </pc:spChg>
        <pc:spChg chg="add del">
          <ac:chgData name="Valeriia Kostiuchenko" userId="f7db82a7f3f86791" providerId="LiveId" clId="{C996B9BA-6088-430F-9C99-F860DB851A46}" dt="2023-11-27T20:19:52.499" v="1333"/>
          <ac:spMkLst>
            <pc:docMk/>
            <pc:sldMk cId="3610212065" sldId="671"/>
            <ac:spMk id="8" creationId="{4AB74369-BF84-AC64-CA25-2E9C98AACEB3}"/>
          </ac:spMkLst>
        </pc:spChg>
        <pc:spChg chg="add del">
          <ac:chgData name="Valeriia Kostiuchenko" userId="f7db82a7f3f86791" providerId="LiveId" clId="{C996B9BA-6088-430F-9C99-F860DB851A46}" dt="2023-11-27T20:19:56.030" v="1339"/>
          <ac:spMkLst>
            <pc:docMk/>
            <pc:sldMk cId="3610212065" sldId="671"/>
            <ac:spMk id="9" creationId="{349BB1E2-8573-4612-3FF1-71BE4CBC1FC3}"/>
          </ac:spMkLst>
        </pc:spChg>
        <pc:picChg chg="add del mod">
          <ac:chgData name="Valeriia Kostiuchenko" userId="f7db82a7f3f86791" providerId="LiveId" clId="{C996B9BA-6088-430F-9C99-F860DB851A46}" dt="2023-11-27T20:19:10.985" v="1319" actId="478"/>
          <ac:picMkLst>
            <pc:docMk/>
            <pc:sldMk cId="3610212065" sldId="671"/>
            <ac:picMk id="5" creationId="{68B9DB56-A615-3525-3C27-604F62857230}"/>
          </ac:picMkLst>
        </pc:picChg>
        <pc:picChg chg="del">
          <ac:chgData name="Valeriia Kostiuchenko" userId="f7db82a7f3f86791" providerId="LiveId" clId="{C996B9BA-6088-430F-9C99-F860DB851A46}" dt="2023-11-27T20:14:42.139" v="1225" actId="478"/>
          <ac:picMkLst>
            <pc:docMk/>
            <pc:sldMk cId="3610212065" sldId="671"/>
            <ac:picMk id="3074" creationId="{45F71BF5-21B1-DD6A-4DA9-0CC2E4D46D29}"/>
          </ac:picMkLst>
        </pc:picChg>
        <pc:picChg chg="add mod">
          <ac:chgData name="Valeriia Kostiuchenko" userId="f7db82a7f3f86791" providerId="LiveId" clId="{C996B9BA-6088-430F-9C99-F860DB851A46}" dt="2023-11-27T20:17:24.576" v="1314" actId="14100"/>
          <ac:picMkLst>
            <pc:docMk/>
            <pc:sldMk cId="3610212065" sldId="671"/>
            <ac:picMk id="12290" creationId="{E32B7565-8D3D-C764-739C-6E44FC85405F}"/>
          </ac:picMkLst>
        </pc:picChg>
        <pc:picChg chg="add mod">
          <ac:chgData name="Valeriia Kostiuchenko" userId="f7db82a7f3f86791" providerId="LiveId" clId="{C996B9BA-6088-430F-9C99-F860DB851A46}" dt="2023-11-27T20:17:27.373" v="1315" actId="14100"/>
          <ac:picMkLst>
            <pc:docMk/>
            <pc:sldMk cId="3610212065" sldId="671"/>
            <ac:picMk id="12292" creationId="{433ABDE0-7410-FAE6-38F4-01B78B858244}"/>
          </ac:picMkLst>
        </pc:picChg>
      </pc:sldChg>
      <pc:sldChg chg="addSp delSp modSp add mod modAnim">
        <pc:chgData name="Valeriia Kostiuchenko" userId="f7db82a7f3f86791" providerId="LiveId" clId="{C996B9BA-6088-430F-9C99-F860DB851A46}" dt="2023-11-27T20:23:40.743" v="1422" actId="404"/>
        <pc:sldMkLst>
          <pc:docMk/>
          <pc:sldMk cId="409000891" sldId="672"/>
        </pc:sldMkLst>
        <pc:spChg chg="add mod">
          <ac:chgData name="Valeriia Kostiuchenko" userId="f7db82a7f3f86791" providerId="LiveId" clId="{C996B9BA-6088-430F-9C99-F860DB851A46}" dt="2023-11-27T20:23:40.743" v="1422" actId="404"/>
          <ac:spMkLst>
            <pc:docMk/>
            <pc:sldMk cId="409000891" sldId="672"/>
            <ac:spMk id="2" creationId="{A4CDFC84-CE0F-DEE4-4F53-D544E2BE845C}"/>
          </ac:spMkLst>
        </pc:spChg>
        <pc:spChg chg="mod">
          <ac:chgData name="Valeriia Kostiuchenko" userId="f7db82a7f3f86791" providerId="LiveId" clId="{C996B9BA-6088-430F-9C99-F860DB851A46}" dt="2023-11-27T20:21:49.168" v="1370" actId="27636"/>
          <ac:spMkLst>
            <pc:docMk/>
            <pc:sldMk cId="409000891" sldId="672"/>
            <ac:spMk id="3" creationId="{77554F0E-2A93-7216-6279-75E8D945C779}"/>
          </ac:spMkLst>
        </pc:spChg>
        <pc:picChg chg="del">
          <ac:chgData name="Valeriia Kostiuchenko" userId="f7db82a7f3f86791" providerId="LiveId" clId="{C996B9BA-6088-430F-9C99-F860DB851A46}" dt="2023-11-27T20:15:39.579" v="1294" actId="478"/>
          <ac:picMkLst>
            <pc:docMk/>
            <pc:sldMk cId="409000891" sldId="672"/>
            <ac:picMk id="12290" creationId="{E32B7565-8D3D-C764-739C-6E44FC85405F}"/>
          </ac:picMkLst>
        </pc:picChg>
        <pc:picChg chg="add mod">
          <ac:chgData name="Valeriia Kostiuchenko" userId="f7db82a7f3f86791" providerId="LiveId" clId="{C996B9BA-6088-430F-9C99-F860DB851A46}" dt="2023-11-27T20:22:02.289" v="1372" actId="1076"/>
          <ac:picMkLst>
            <pc:docMk/>
            <pc:sldMk cId="409000891" sldId="672"/>
            <ac:picMk id="13314" creationId="{0724986B-5158-FDD7-38ED-F8D6E2103CD6}"/>
          </ac:picMkLst>
        </pc:picChg>
        <pc:picChg chg="add mod">
          <ac:chgData name="Valeriia Kostiuchenko" userId="f7db82a7f3f86791" providerId="LiveId" clId="{C996B9BA-6088-430F-9C99-F860DB851A46}" dt="2023-11-27T20:22:21.343" v="1376" actId="14100"/>
          <ac:picMkLst>
            <pc:docMk/>
            <pc:sldMk cId="409000891" sldId="672"/>
            <ac:picMk id="13316" creationId="{9F0AF7D6-FB0B-4D8F-71BE-196534933AC4}"/>
          </ac:picMkLst>
        </pc:picChg>
      </pc:sldChg>
      <pc:sldChg chg="addSp delSp modSp add mod">
        <pc:chgData name="Valeriia Kostiuchenko" userId="f7db82a7f3f86791" providerId="LiveId" clId="{C996B9BA-6088-430F-9C99-F860DB851A46}" dt="2023-11-27T20:25:18.030" v="1433" actId="20577"/>
        <pc:sldMkLst>
          <pc:docMk/>
          <pc:sldMk cId="63973787" sldId="673"/>
        </pc:sldMkLst>
        <pc:spChg chg="mod">
          <ac:chgData name="Valeriia Kostiuchenko" userId="f7db82a7f3f86791" providerId="LiveId" clId="{C996B9BA-6088-430F-9C99-F860DB851A46}" dt="2023-11-27T20:25:18.030" v="1433" actId="20577"/>
          <ac:spMkLst>
            <pc:docMk/>
            <pc:sldMk cId="63973787" sldId="673"/>
            <ac:spMk id="2" creationId="{A4CDFC84-CE0F-DEE4-4F53-D544E2BE845C}"/>
          </ac:spMkLst>
        </pc:spChg>
        <pc:spChg chg="mod">
          <ac:chgData name="Valeriia Kostiuchenko" userId="f7db82a7f3f86791" providerId="LiveId" clId="{C996B9BA-6088-430F-9C99-F860DB851A46}" dt="2023-11-27T20:24:23.601" v="1425" actId="27636"/>
          <ac:spMkLst>
            <pc:docMk/>
            <pc:sldMk cId="63973787" sldId="673"/>
            <ac:spMk id="3" creationId="{77554F0E-2A93-7216-6279-75E8D945C779}"/>
          </ac:spMkLst>
        </pc:spChg>
        <pc:picChg chg="del">
          <ac:chgData name="Valeriia Kostiuchenko" userId="f7db82a7f3f86791" providerId="LiveId" clId="{C996B9BA-6088-430F-9C99-F860DB851A46}" dt="2023-11-27T20:24:24.812" v="1426" actId="478"/>
          <ac:picMkLst>
            <pc:docMk/>
            <pc:sldMk cId="63973787" sldId="673"/>
            <ac:picMk id="13314" creationId="{0724986B-5158-FDD7-38ED-F8D6E2103CD6}"/>
          </ac:picMkLst>
        </pc:picChg>
        <pc:picChg chg="del">
          <ac:chgData name="Valeriia Kostiuchenko" userId="f7db82a7f3f86791" providerId="LiveId" clId="{C996B9BA-6088-430F-9C99-F860DB851A46}" dt="2023-11-27T20:24:26.005" v="1427" actId="478"/>
          <ac:picMkLst>
            <pc:docMk/>
            <pc:sldMk cId="63973787" sldId="673"/>
            <ac:picMk id="13316" creationId="{9F0AF7D6-FB0B-4D8F-71BE-196534933AC4}"/>
          </ac:picMkLst>
        </pc:picChg>
        <pc:picChg chg="add mod">
          <ac:chgData name="Valeriia Kostiuchenko" userId="f7db82a7f3f86791" providerId="LiveId" clId="{C996B9BA-6088-430F-9C99-F860DB851A46}" dt="2023-11-27T20:24:37.145" v="1429" actId="1076"/>
          <ac:picMkLst>
            <pc:docMk/>
            <pc:sldMk cId="63973787" sldId="673"/>
            <ac:picMk id="14338" creationId="{7C567F9D-2937-76B2-B412-44BAD2881B67}"/>
          </ac:picMkLst>
        </pc:picChg>
      </pc:sldChg>
      <pc:sldChg chg="addSp delSp modSp add mod">
        <pc:chgData name="Valeriia Kostiuchenko" userId="f7db82a7f3f86791" providerId="LiveId" clId="{C996B9BA-6088-430F-9C99-F860DB851A46}" dt="2023-11-27T20:27:21.644" v="1449" actId="5793"/>
        <pc:sldMkLst>
          <pc:docMk/>
          <pc:sldMk cId="34113851" sldId="674"/>
        </pc:sldMkLst>
        <pc:spChg chg="mod">
          <ac:chgData name="Valeriia Kostiuchenko" userId="f7db82a7f3f86791" providerId="LiveId" clId="{C996B9BA-6088-430F-9C99-F860DB851A46}" dt="2023-11-27T20:27:21.644" v="1449" actId="5793"/>
          <ac:spMkLst>
            <pc:docMk/>
            <pc:sldMk cId="34113851" sldId="674"/>
            <ac:spMk id="2" creationId="{A4CDFC84-CE0F-DEE4-4F53-D544E2BE845C}"/>
          </ac:spMkLst>
        </pc:spChg>
        <pc:spChg chg="mod">
          <ac:chgData name="Valeriia Kostiuchenko" userId="f7db82a7f3f86791" providerId="LiveId" clId="{C996B9BA-6088-430F-9C99-F860DB851A46}" dt="2023-11-27T20:26:05.351" v="1435"/>
          <ac:spMkLst>
            <pc:docMk/>
            <pc:sldMk cId="34113851" sldId="674"/>
            <ac:spMk id="3" creationId="{77554F0E-2A93-7216-6279-75E8D945C779}"/>
          </ac:spMkLst>
        </pc:spChg>
        <pc:picChg chg="del">
          <ac:chgData name="Valeriia Kostiuchenko" userId="f7db82a7f3f86791" providerId="LiveId" clId="{C996B9BA-6088-430F-9C99-F860DB851A46}" dt="2023-11-27T20:26:06.416" v="1436" actId="478"/>
          <ac:picMkLst>
            <pc:docMk/>
            <pc:sldMk cId="34113851" sldId="674"/>
            <ac:picMk id="14338" creationId="{7C567F9D-2937-76B2-B412-44BAD2881B67}"/>
          </ac:picMkLst>
        </pc:picChg>
        <pc:picChg chg="add mod">
          <ac:chgData name="Valeriia Kostiuchenko" userId="f7db82a7f3f86791" providerId="LiveId" clId="{C996B9BA-6088-430F-9C99-F860DB851A46}" dt="2023-11-27T20:26:42.586" v="1443" actId="1076"/>
          <ac:picMkLst>
            <pc:docMk/>
            <pc:sldMk cId="34113851" sldId="674"/>
            <ac:picMk id="15362" creationId="{C41E8D42-EF94-E8B5-D976-9E7BEAACF3AC}"/>
          </ac:picMkLst>
        </pc:picChg>
        <pc:picChg chg="add mod">
          <ac:chgData name="Valeriia Kostiuchenko" userId="f7db82a7f3f86791" providerId="LiveId" clId="{C996B9BA-6088-430F-9C99-F860DB851A46}" dt="2023-11-27T20:26:36.830" v="1441" actId="14100"/>
          <ac:picMkLst>
            <pc:docMk/>
            <pc:sldMk cId="34113851" sldId="674"/>
            <ac:picMk id="15364" creationId="{8EABE12D-7A8D-6CD4-6D25-DB041B46410E}"/>
          </ac:picMkLst>
        </pc:picChg>
      </pc:sldChg>
      <pc:sldChg chg="addSp delSp modSp add mod">
        <pc:chgData name="Valeriia Kostiuchenko" userId="f7db82a7f3f86791" providerId="LiveId" clId="{C996B9BA-6088-430F-9C99-F860DB851A46}" dt="2023-11-27T20:28:47.577" v="1461" actId="1076"/>
        <pc:sldMkLst>
          <pc:docMk/>
          <pc:sldMk cId="1970906611" sldId="675"/>
        </pc:sldMkLst>
        <pc:spChg chg="mod">
          <ac:chgData name="Valeriia Kostiuchenko" userId="f7db82a7f3f86791" providerId="LiveId" clId="{C996B9BA-6088-430F-9C99-F860DB851A46}" dt="2023-11-27T20:28:43.052" v="1460" actId="5793"/>
          <ac:spMkLst>
            <pc:docMk/>
            <pc:sldMk cId="1970906611" sldId="675"/>
            <ac:spMk id="2" creationId="{A4CDFC84-CE0F-DEE4-4F53-D544E2BE845C}"/>
          </ac:spMkLst>
        </pc:spChg>
        <pc:spChg chg="mod">
          <ac:chgData name="Valeriia Kostiuchenko" userId="f7db82a7f3f86791" providerId="LiveId" clId="{C996B9BA-6088-430F-9C99-F860DB851A46}" dt="2023-11-27T20:27:44.543" v="1451"/>
          <ac:spMkLst>
            <pc:docMk/>
            <pc:sldMk cId="1970906611" sldId="675"/>
            <ac:spMk id="3" creationId="{77554F0E-2A93-7216-6279-75E8D945C779}"/>
          </ac:spMkLst>
        </pc:spChg>
        <pc:picChg chg="del">
          <ac:chgData name="Valeriia Kostiuchenko" userId="f7db82a7f3f86791" providerId="LiveId" clId="{C996B9BA-6088-430F-9C99-F860DB851A46}" dt="2023-11-27T20:27:46.020" v="1452" actId="478"/>
          <ac:picMkLst>
            <pc:docMk/>
            <pc:sldMk cId="1970906611" sldId="675"/>
            <ac:picMk id="15362" creationId="{C41E8D42-EF94-E8B5-D976-9E7BEAACF3AC}"/>
          </ac:picMkLst>
        </pc:picChg>
        <pc:picChg chg="del">
          <ac:chgData name="Valeriia Kostiuchenko" userId="f7db82a7f3f86791" providerId="LiveId" clId="{C996B9BA-6088-430F-9C99-F860DB851A46}" dt="2023-11-27T20:27:47.136" v="1453" actId="478"/>
          <ac:picMkLst>
            <pc:docMk/>
            <pc:sldMk cId="1970906611" sldId="675"/>
            <ac:picMk id="15364" creationId="{8EABE12D-7A8D-6CD4-6D25-DB041B46410E}"/>
          </ac:picMkLst>
        </pc:picChg>
        <pc:picChg chg="add mod">
          <ac:chgData name="Valeriia Kostiuchenko" userId="f7db82a7f3f86791" providerId="LiveId" clId="{C996B9BA-6088-430F-9C99-F860DB851A46}" dt="2023-11-27T20:28:47.577" v="1461" actId="1076"/>
          <ac:picMkLst>
            <pc:docMk/>
            <pc:sldMk cId="1970906611" sldId="675"/>
            <ac:picMk id="16386" creationId="{B8E9864F-8E0C-1DD0-6343-D3F3A84B8354}"/>
          </ac:picMkLst>
        </pc:picChg>
      </pc:sldChg>
      <pc:sldChg chg="addSp delSp modSp add mod ord">
        <pc:chgData name="Valeriia Kostiuchenko" userId="f7db82a7f3f86791" providerId="LiveId" clId="{C996B9BA-6088-430F-9C99-F860DB851A46}" dt="2023-12-04T19:53:47.191" v="1702" actId="20577"/>
        <pc:sldMkLst>
          <pc:docMk/>
          <pc:sldMk cId="664278933" sldId="676"/>
        </pc:sldMkLst>
        <pc:spChg chg="mod">
          <ac:chgData name="Valeriia Kostiuchenko" userId="f7db82a7f3f86791" providerId="LiveId" clId="{C996B9BA-6088-430F-9C99-F860DB851A46}" dt="2023-11-27T20:38:48.448" v="1606" actId="1076"/>
          <ac:spMkLst>
            <pc:docMk/>
            <pc:sldMk cId="664278933" sldId="676"/>
            <ac:spMk id="3" creationId="{CA88E8BC-7BF7-EA87-9BCE-A0CB7578B291}"/>
          </ac:spMkLst>
        </pc:spChg>
        <pc:spChg chg="add del">
          <ac:chgData name="Valeriia Kostiuchenko" userId="f7db82a7f3f86791" providerId="LiveId" clId="{C996B9BA-6088-430F-9C99-F860DB851A46}" dt="2023-11-27T20:36:39.234" v="1575" actId="22"/>
          <ac:spMkLst>
            <pc:docMk/>
            <pc:sldMk cId="664278933" sldId="676"/>
            <ac:spMk id="4" creationId="{8A0A1FA6-F2EC-A562-76F7-52BB4623CAF1}"/>
          </ac:spMkLst>
        </pc:spChg>
        <pc:spChg chg="add mod">
          <ac:chgData name="Valeriia Kostiuchenko" userId="f7db82a7f3f86791" providerId="LiveId" clId="{C996B9BA-6088-430F-9C99-F860DB851A46}" dt="2023-12-04T19:53:39.980" v="1687" actId="20577"/>
          <ac:spMkLst>
            <pc:docMk/>
            <pc:sldMk cId="664278933" sldId="676"/>
            <ac:spMk id="5" creationId="{DBB5885C-44E3-3B50-EF6F-18E7C58F8BF2}"/>
          </ac:spMkLst>
        </pc:spChg>
        <pc:spChg chg="add mod">
          <ac:chgData name="Valeriia Kostiuchenko" userId="f7db82a7f3f86791" providerId="LiveId" clId="{C996B9BA-6088-430F-9C99-F860DB851A46}" dt="2023-12-04T19:53:47.191" v="1702" actId="20577"/>
          <ac:spMkLst>
            <pc:docMk/>
            <pc:sldMk cId="664278933" sldId="676"/>
            <ac:spMk id="6" creationId="{83E4FD01-659C-F35B-9FFC-C786DC6CA205}"/>
          </ac:spMkLst>
        </pc:spChg>
        <pc:spChg chg="add mod">
          <ac:chgData name="Valeriia Kostiuchenko" userId="f7db82a7f3f86791" providerId="LiveId" clId="{C996B9BA-6088-430F-9C99-F860DB851A46}" dt="2023-11-27T20:38:45.681" v="1605" actId="1076"/>
          <ac:spMkLst>
            <pc:docMk/>
            <pc:sldMk cId="664278933" sldId="676"/>
            <ac:spMk id="7" creationId="{C30D4999-D60D-9A20-6198-38259B36E141}"/>
          </ac:spMkLst>
        </pc:spChg>
        <pc:spChg chg="add del mod">
          <ac:chgData name="Valeriia Kostiuchenko" userId="f7db82a7f3f86791" providerId="LiveId" clId="{C996B9BA-6088-430F-9C99-F860DB851A46}" dt="2023-11-27T20:38:09.772" v="1596"/>
          <ac:spMkLst>
            <pc:docMk/>
            <pc:sldMk cId="664278933" sldId="676"/>
            <ac:spMk id="8" creationId="{B0D760E4-B353-7656-18EE-310664AC3612}"/>
          </ac:spMkLst>
        </pc:spChg>
        <pc:picChg chg="add mod">
          <ac:chgData name="Valeriia Kostiuchenko" userId="f7db82a7f3f86791" providerId="LiveId" clId="{C996B9BA-6088-430F-9C99-F860DB851A46}" dt="2023-11-27T20:37:05.123" v="1584" actId="1076"/>
          <ac:picMkLst>
            <pc:docMk/>
            <pc:sldMk cId="664278933" sldId="676"/>
            <ac:picMk id="17410" creationId="{F80F18C4-03C7-101D-3595-CDF151E83940}"/>
          </ac:picMkLst>
        </pc:picChg>
        <pc:picChg chg="add mod">
          <ac:chgData name="Valeriia Kostiuchenko" userId="f7db82a7f3f86791" providerId="LiveId" clId="{C996B9BA-6088-430F-9C99-F860DB851A46}" dt="2023-11-27T20:36:20.371" v="1572" actId="1076"/>
          <ac:picMkLst>
            <pc:docMk/>
            <pc:sldMk cId="664278933" sldId="676"/>
            <ac:picMk id="17412" creationId="{112736F0-9971-8EBE-546F-67341DB372A5}"/>
          </ac:picMkLst>
        </pc:picChg>
      </pc:sldChg>
      <pc:sldChg chg="add">
        <pc:chgData name="Valeriia Kostiuchenko" userId="f7db82a7f3f86791" providerId="LiveId" clId="{C996B9BA-6088-430F-9C99-F860DB851A46}" dt="2023-11-27T20:29:42.620" v="1514"/>
        <pc:sldMkLst>
          <pc:docMk/>
          <pc:sldMk cId="421827704" sldId="677"/>
        </pc:sldMkLst>
      </pc:sldChg>
      <pc:sldChg chg="modSp add mod ord">
        <pc:chgData name="Valeriia Kostiuchenko" userId="f7db82a7f3f86791" providerId="LiveId" clId="{C996B9BA-6088-430F-9C99-F860DB851A46}" dt="2023-11-27T20:29:53.275" v="1521" actId="20577"/>
        <pc:sldMkLst>
          <pc:docMk/>
          <pc:sldMk cId="459965433" sldId="678"/>
        </pc:sldMkLst>
        <pc:spChg chg="mod">
          <ac:chgData name="Valeriia Kostiuchenko" userId="f7db82a7f3f86791" providerId="LiveId" clId="{C996B9BA-6088-430F-9C99-F860DB851A46}" dt="2023-11-27T20:29:53.275" v="1521" actId="20577"/>
          <ac:spMkLst>
            <pc:docMk/>
            <pc:sldMk cId="459965433" sldId="678"/>
            <ac:spMk id="3" creationId="{CA88E8BC-7BF7-EA87-9BCE-A0CB7578B291}"/>
          </ac:spMkLst>
        </pc:spChg>
      </pc:sldChg>
      <pc:sldChg chg="addSp delSp modSp add mod">
        <pc:chgData name="Valeriia Kostiuchenko" userId="f7db82a7f3f86791" providerId="LiveId" clId="{C996B9BA-6088-430F-9C99-F860DB851A46}" dt="2023-11-27T20:55:31.384" v="1678" actId="20577"/>
        <pc:sldMkLst>
          <pc:docMk/>
          <pc:sldMk cId="270136609" sldId="679"/>
        </pc:sldMkLst>
        <pc:spChg chg="add del mod">
          <ac:chgData name="Valeriia Kostiuchenko" userId="f7db82a7f3f86791" providerId="LiveId" clId="{C996B9BA-6088-430F-9C99-F860DB851A46}" dt="2023-11-27T20:55:31.384" v="1678" actId="20577"/>
          <ac:spMkLst>
            <pc:docMk/>
            <pc:sldMk cId="270136609" sldId="679"/>
            <ac:spMk id="2" creationId="{A4CDFC84-CE0F-DEE4-4F53-D544E2BE845C}"/>
          </ac:spMkLst>
        </pc:spChg>
        <pc:spChg chg="mod">
          <ac:chgData name="Valeriia Kostiuchenko" userId="f7db82a7f3f86791" providerId="LiveId" clId="{C996B9BA-6088-430F-9C99-F860DB851A46}" dt="2023-11-27T20:52:30.895" v="1676" actId="20577"/>
          <ac:spMkLst>
            <pc:docMk/>
            <pc:sldMk cId="270136609" sldId="679"/>
            <ac:spMk id="3" creationId="{77554F0E-2A93-7216-6279-75E8D945C779}"/>
          </ac:spMkLst>
        </pc:spChg>
        <pc:picChg chg="add mod">
          <ac:chgData name="Valeriia Kostiuchenko" userId="f7db82a7f3f86791" providerId="LiveId" clId="{C996B9BA-6088-430F-9C99-F860DB851A46}" dt="2023-11-27T20:48:01.741" v="1641" actId="1076"/>
          <ac:picMkLst>
            <pc:docMk/>
            <pc:sldMk cId="270136609" sldId="679"/>
            <ac:picMk id="5" creationId="{FC0FE2A3-FFFA-0B40-E4E7-B00B80EF1CC8}"/>
          </ac:picMkLst>
        </pc:picChg>
        <pc:picChg chg="del">
          <ac:chgData name="Valeriia Kostiuchenko" userId="f7db82a7f3f86791" providerId="LiveId" clId="{C996B9BA-6088-430F-9C99-F860DB851A46}" dt="2023-11-27T20:41:50.757" v="1616" actId="478"/>
          <ac:picMkLst>
            <pc:docMk/>
            <pc:sldMk cId="270136609" sldId="679"/>
            <ac:picMk id="16386" creationId="{B8E9864F-8E0C-1DD0-6343-D3F3A84B8354}"/>
          </ac:picMkLst>
        </pc:picChg>
      </pc:sldChg>
      <pc:sldChg chg="modSp new del mod">
        <pc:chgData name="Valeriia Kostiuchenko" userId="f7db82a7f3f86791" providerId="LiveId" clId="{C996B9BA-6088-430F-9C99-F860DB851A46}" dt="2023-11-27T20:41:22.016" v="1612" actId="47"/>
        <pc:sldMkLst>
          <pc:docMk/>
          <pc:sldMk cId="3313969103" sldId="679"/>
        </pc:sldMkLst>
        <pc:spChg chg="mod">
          <ac:chgData name="Valeriia Kostiuchenko" userId="f7db82a7f3f86791" providerId="LiveId" clId="{C996B9BA-6088-430F-9C99-F860DB851A46}" dt="2023-11-27T20:41:12.241" v="1611" actId="20577"/>
          <ac:spMkLst>
            <pc:docMk/>
            <pc:sldMk cId="3313969103" sldId="679"/>
            <ac:spMk id="2" creationId="{47BE2EB1-5164-B187-7787-310F3F33BB74}"/>
          </ac:spMkLst>
        </pc:spChg>
      </pc:sldChg>
      <pc:sldChg chg="addSp delSp modSp add del mod">
        <pc:chgData name="Valeriia Kostiuchenko" userId="f7db82a7f3f86791" providerId="LiveId" clId="{C996B9BA-6088-430F-9C99-F860DB851A46}" dt="2023-11-27T20:53:36.059" v="1677" actId="47"/>
        <pc:sldMkLst>
          <pc:docMk/>
          <pc:sldMk cId="94113492" sldId="680"/>
        </pc:sldMkLst>
        <pc:spChg chg="mod">
          <ac:chgData name="Valeriia Kostiuchenko" userId="f7db82a7f3f86791" providerId="LiveId" clId="{C996B9BA-6088-430F-9C99-F860DB851A46}" dt="2023-11-27T20:48:39.463" v="1646"/>
          <ac:spMkLst>
            <pc:docMk/>
            <pc:sldMk cId="94113492" sldId="680"/>
            <ac:spMk id="3" creationId="{77554F0E-2A93-7216-6279-75E8D945C779}"/>
          </ac:spMkLst>
        </pc:spChg>
        <pc:picChg chg="add del">
          <ac:chgData name="Valeriia Kostiuchenko" userId="f7db82a7f3f86791" providerId="LiveId" clId="{C996B9BA-6088-430F-9C99-F860DB851A46}" dt="2023-11-27T20:48:44.217" v="1647" actId="478"/>
          <ac:picMkLst>
            <pc:docMk/>
            <pc:sldMk cId="94113492" sldId="680"/>
            <ac:picMk id="16386" creationId="{B8E9864F-8E0C-1DD0-6343-D3F3A84B8354}"/>
          </ac:picMkLst>
        </pc:picChg>
      </pc:sldChg>
      <pc:sldMasterChg chg="delSldLayout">
        <pc:chgData name="Valeriia Kostiuchenko" userId="f7db82a7f3f86791" providerId="LiveId" clId="{C996B9BA-6088-430F-9C99-F860DB851A46}" dt="2023-11-27T19:58:17.682" v="1085" actId="47"/>
        <pc:sldMasterMkLst>
          <pc:docMk/>
          <pc:sldMasterMk cId="251887442" sldId="2147483648"/>
        </pc:sldMasterMkLst>
        <pc:sldLayoutChg chg="del">
          <pc:chgData name="Valeriia Kostiuchenko" userId="f7db82a7f3f86791" providerId="LiveId" clId="{C996B9BA-6088-430F-9C99-F860DB851A46}" dt="2023-11-27T19:58:17.682" v="1085" actId="47"/>
          <pc:sldLayoutMkLst>
            <pc:docMk/>
            <pc:sldMasterMk cId="251887442" sldId="2147483648"/>
            <pc:sldLayoutMk cId="3226030481" sldId="214748379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Seaford" panose="00000500000000000000" pitchFamily="2"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Seaford" panose="00000500000000000000" pitchFamily="2" charset="0"/>
              </a:defRPr>
            </a:lvl1pPr>
          </a:lstStyle>
          <a:p>
            <a:fld id="{868EF950-5B84-417A-804D-450FD0FCE13F}" type="datetimeFigureOut">
              <a:rPr lang="en-US" smtClean="0"/>
              <a:pPr/>
              <a:t>12/10/2023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Seaford" panose="00000500000000000000" pitchFamily="2"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Seaford" panose="00000500000000000000" pitchFamily="2" charset="0"/>
              </a:defRPr>
            </a:lvl1pPr>
          </a:lstStyle>
          <a:p>
            <a:fld id="{4414E5F1-17A7-42C2-85AD-61A26B4FE749}" type="slidenum">
              <a:rPr lang="en-US" smtClean="0"/>
              <a:pPr/>
              <a:t>‹#›</a:t>
            </a:fld>
            <a:endParaRPr lang="en-US"/>
          </a:p>
        </p:txBody>
      </p:sp>
    </p:spTree>
    <p:extLst>
      <p:ext uri="{BB962C8B-B14F-4D97-AF65-F5344CB8AC3E}">
        <p14:creationId xmlns:p14="http://schemas.microsoft.com/office/powerpoint/2010/main" val="664193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Seaford" panose="00000500000000000000" pitchFamily="2" charset="0"/>
        <a:ea typeface="+mn-ea"/>
        <a:cs typeface="+mn-cs"/>
      </a:defRPr>
    </a:lvl1pPr>
    <a:lvl2pPr marL="457200" algn="l" defTabSz="914400" rtl="0" eaLnBrk="1" latinLnBrk="0" hangingPunct="1">
      <a:defRPr sz="1200" kern="1200">
        <a:solidFill>
          <a:schemeClr val="tx1"/>
        </a:solidFill>
        <a:latin typeface="Seaford" panose="00000500000000000000" pitchFamily="2" charset="0"/>
        <a:ea typeface="+mn-ea"/>
        <a:cs typeface="+mn-cs"/>
      </a:defRPr>
    </a:lvl2pPr>
    <a:lvl3pPr marL="914400" algn="l" defTabSz="914400" rtl="0" eaLnBrk="1" latinLnBrk="0" hangingPunct="1">
      <a:defRPr sz="1200" kern="1200">
        <a:solidFill>
          <a:schemeClr val="tx1"/>
        </a:solidFill>
        <a:latin typeface="Seaford" panose="00000500000000000000" pitchFamily="2" charset="0"/>
        <a:ea typeface="+mn-ea"/>
        <a:cs typeface="+mn-cs"/>
      </a:defRPr>
    </a:lvl3pPr>
    <a:lvl4pPr marL="1371600" algn="l" defTabSz="914400" rtl="0" eaLnBrk="1" latinLnBrk="0" hangingPunct="1">
      <a:defRPr sz="1200" kern="1200">
        <a:solidFill>
          <a:schemeClr val="tx1"/>
        </a:solidFill>
        <a:latin typeface="Seaford" panose="00000500000000000000" pitchFamily="2" charset="0"/>
        <a:ea typeface="+mn-ea"/>
        <a:cs typeface="+mn-cs"/>
      </a:defRPr>
    </a:lvl4pPr>
    <a:lvl5pPr marL="1828800" algn="l" defTabSz="914400" rtl="0" eaLnBrk="1" latinLnBrk="0" hangingPunct="1">
      <a:defRPr sz="1200" kern="1200">
        <a:solidFill>
          <a:schemeClr val="tx1"/>
        </a:solidFill>
        <a:latin typeface="Seaford" panose="000005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Drag &amp; drop </a:t>
            </a:r>
            <a:r>
              <a:rPr lang="en-GB" dirty="0"/>
              <a:t>to add a picture in the placeholder</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FCE980-F0A6-4DAE-95E7-84063A0D073E}" type="slidenum">
              <a:rPr kumimoji="0" lang="en-US" sz="1200" b="0" i="0" u="none" strike="noStrike" kern="1200" cap="none" spc="0" normalizeH="0" baseline="0" noProof="0" smtClean="0">
                <a:ln>
                  <a:noFill/>
                </a:ln>
                <a:solidFill>
                  <a:prstClr val="black"/>
                </a:solidFill>
                <a:effectLst/>
                <a:uLnTx/>
                <a:uFillTx/>
                <a:latin typeface="Public Sans ExtraLight"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Public Sans ExtraLight" pitchFamily="2" charset="0"/>
              <a:ea typeface="+mn-ea"/>
              <a:cs typeface="+mn-cs"/>
            </a:endParaRPr>
          </a:p>
        </p:txBody>
      </p:sp>
    </p:spTree>
    <p:extLst>
      <p:ext uri="{BB962C8B-B14F-4D97-AF65-F5344CB8AC3E}">
        <p14:creationId xmlns:p14="http://schemas.microsoft.com/office/powerpoint/2010/main" val="3153236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Drag &amp; Drop to add a picture in the back placeholder</a:t>
            </a:r>
            <a:endParaRPr lang="en-US" dirty="0"/>
          </a:p>
        </p:txBody>
      </p:sp>
      <p:sp>
        <p:nvSpPr>
          <p:cNvPr id="4" name="Slide Number Placeholder 3"/>
          <p:cNvSpPr>
            <a:spLocks noGrp="1"/>
          </p:cNvSpPr>
          <p:nvPr>
            <p:ph type="sldNum" sz="quarter" idx="5"/>
          </p:nvPr>
        </p:nvSpPr>
        <p:spPr/>
        <p:txBody>
          <a:bodyPr/>
          <a:lstStyle/>
          <a:p>
            <a:fld id="{4414E5F1-17A7-42C2-85AD-61A26B4FE749}" type="slidenum">
              <a:rPr lang="en-US" smtClean="0"/>
              <a:t>3</a:t>
            </a:fld>
            <a:endParaRPr lang="en-US" dirty="0"/>
          </a:p>
        </p:txBody>
      </p:sp>
    </p:spTree>
    <p:extLst>
      <p:ext uri="{BB962C8B-B14F-4D97-AF65-F5344CB8AC3E}">
        <p14:creationId xmlns:p14="http://schemas.microsoft.com/office/powerpoint/2010/main" val="2097282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Drag &amp; Drop to add a picture in the placeholder</a:t>
            </a:r>
            <a:endParaRPr lang="en-US" dirty="0"/>
          </a:p>
        </p:txBody>
      </p:sp>
      <p:sp>
        <p:nvSpPr>
          <p:cNvPr id="4" name="Slide Number Placeholder 3"/>
          <p:cNvSpPr>
            <a:spLocks noGrp="1"/>
          </p:cNvSpPr>
          <p:nvPr>
            <p:ph type="sldNum" sz="quarter" idx="5"/>
          </p:nvPr>
        </p:nvSpPr>
        <p:spPr/>
        <p:txBody>
          <a:bodyPr/>
          <a:lstStyle/>
          <a:p>
            <a:fld id="{4414E5F1-17A7-42C2-85AD-61A26B4FE749}" type="slidenum">
              <a:rPr lang="en-US" smtClean="0"/>
              <a:t>5</a:t>
            </a:fld>
            <a:endParaRPr lang="en-US"/>
          </a:p>
        </p:txBody>
      </p:sp>
    </p:spTree>
    <p:extLst>
      <p:ext uri="{BB962C8B-B14F-4D97-AF65-F5344CB8AC3E}">
        <p14:creationId xmlns:p14="http://schemas.microsoft.com/office/powerpoint/2010/main" val="3432603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t>Drag &amp; drop </a:t>
            </a:r>
            <a:r>
              <a:rPr lang="en-GB"/>
              <a:t>to add a picture in the placeholder</a:t>
            </a:r>
            <a:endParaRPr lang="en-US"/>
          </a:p>
        </p:txBody>
      </p:sp>
      <p:sp>
        <p:nvSpPr>
          <p:cNvPr id="4" name="Slide Number Placeholder 3"/>
          <p:cNvSpPr>
            <a:spLocks noGrp="1"/>
          </p:cNvSpPr>
          <p:nvPr>
            <p:ph type="sldNum" sz="quarter" idx="5"/>
          </p:nvPr>
        </p:nvSpPr>
        <p:spPr/>
        <p:txBody>
          <a:bodyPr/>
          <a:lstStyle/>
          <a:p>
            <a:fld id="{4EFCE980-F0A6-4DAE-95E7-84063A0D073E}" type="slidenum">
              <a:rPr lang="en-US" smtClean="0"/>
              <a:t>7</a:t>
            </a:fld>
            <a:endParaRPr lang="en-US"/>
          </a:p>
        </p:txBody>
      </p:sp>
    </p:spTree>
    <p:extLst>
      <p:ext uri="{BB962C8B-B14F-4D97-AF65-F5344CB8AC3E}">
        <p14:creationId xmlns:p14="http://schemas.microsoft.com/office/powerpoint/2010/main" val="4271874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t>Drag &amp; drop </a:t>
            </a:r>
            <a:r>
              <a:rPr lang="en-GB"/>
              <a:t>to add a picture in the placeholder</a:t>
            </a:r>
            <a:endParaRPr lang="en-US"/>
          </a:p>
        </p:txBody>
      </p:sp>
      <p:sp>
        <p:nvSpPr>
          <p:cNvPr id="4" name="Slide Number Placeholder 3"/>
          <p:cNvSpPr>
            <a:spLocks noGrp="1"/>
          </p:cNvSpPr>
          <p:nvPr>
            <p:ph type="sldNum" sz="quarter" idx="5"/>
          </p:nvPr>
        </p:nvSpPr>
        <p:spPr/>
        <p:txBody>
          <a:bodyPr/>
          <a:lstStyle/>
          <a:p>
            <a:fld id="{4EFCE980-F0A6-4DAE-95E7-84063A0D073E}" type="slidenum">
              <a:rPr lang="en-US" smtClean="0"/>
              <a:t>8</a:t>
            </a:fld>
            <a:endParaRPr lang="en-US"/>
          </a:p>
        </p:txBody>
      </p:sp>
    </p:spTree>
    <p:extLst>
      <p:ext uri="{BB962C8B-B14F-4D97-AF65-F5344CB8AC3E}">
        <p14:creationId xmlns:p14="http://schemas.microsoft.com/office/powerpoint/2010/main" val="1951693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t>Drag &amp; drop </a:t>
            </a:r>
            <a:r>
              <a:rPr lang="en-GB"/>
              <a:t>to add a picture in the placeholder</a:t>
            </a:r>
            <a:endParaRPr lang="en-US"/>
          </a:p>
        </p:txBody>
      </p:sp>
      <p:sp>
        <p:nvSpPr>
          <p:cNvPr id="4" name="Slide Number Placeholder 3"/>
          <p:cNvSpPr>
            <a:spLocks noGrp="1"/>
          </p:cNvSpPr>
          <p:nvPr>
            <p:ph type="sldNum" sz="quarter" idx="5"/>
          </p:nvPr>
        </p:nvSpPr>
        <p:spPr/>
        <p:txBody>
          <a:bodyPr/>
          <a:lstStyle/>
          <a:p>
            <a:fld id="{4EFCE980-F0A6-4DAE-95E7-84063A0D073E}" type="slidenum">
              <a:rPr lang="en-US" smtClean="0"/>
              <a:t>9</a:t>
            </a:fld>
            <a:endParaRPr lang="en-US"/>
          </a:p>
        </p:txBody>
      </p:sp>
    </p:spTree>
    <p:extLst>
      <p:ext uri="{BB962C8B-B14F-4D97-AF65-F5344CB8AC3E}">
        <p14:creationId xmlns:p14="http://schemas.microsoft.com/office/powerpoint/2010/main" val="197297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t>Drag &amp; drop </a:t>
            </a:r>
            <a:r>
              <a:rPr lang="en-GB"/>
              <a:t>to add a picture in the placeholder</a:t>
            </a:r>
            <a:endParaRPr lang="en-US"/>
          </a:p>
        </p:txBody>
      </p:sp>
      <p:sp>
        <p:nvSpPr>
          <p:cNvPr id="4" name="Slide Number Placeholder 3"/>
          <p:cNvSpPr>
            <a:spLocks noGrp="1"/>
          </p:cNvSpPr>
          <p:nvPr>
            <p:ph type="sldNum" sz="quarter" idx="5"/>
          </p:nvPr>
        </p:nvSpPr>
        <p:spPr/>
        <p:txBody>
          <a:bodyPr/>
          <a:lstStyle/>
          <a:p>
            <a:fld id="{4EFCE980-F0A6-4DAE-95E7-84063A0D073E}" type="slidenum">
              <a:rPr lang="en-US" smtClean="0"/>
              <a:t>10</a:t>
            </a:fld>
            <a:endParaRPr lang="en-US"/>
          </a:p>
        </p:txBody>
      </p:sp>
    </p:spTree>
    <p:extLst>
      <p:ext uri="{BB962C8B-B14F-4D97-AF65-F5344CB8AC3E}">
        <p14:creationId xmlns:p14="http://schemas.microsoft.com/office/powerpoint/2010/main" val="55734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t>Drag &amp; drop </a:t>
            </a:r>
            <a:r>
              <a:rPr lang="en-GB"/>
              <a:t>to add a picture in the placeholder</a:t>
            </a:r>
            <a:endParaRPr lang="en-US"/>
          </a:p>
        </p:txBody>
      </p:sp>
      <p:sp>
        <p:nvSpPr>
          <p:cNvPr id="4" name="Slide Number Placeholder 3"/>
          <p:cNvSpPr>
            <a:spLocks noGrp="1"/>
          </p:cNvSpPr>
          <p:nvPr>
            <p:ph type="sldNum" sz="quarter" idx="5"/>
          </p:nvPr>
        </p:nvSpPr>
        <p:spPr/>
        <p:txBody>
          <a:bodyPr/>
          <a:lstStyle/>
          <a:p>
            <a:fld id="{4EFCE980-F0A6-4DAE-95E7-84063A0D073E}" type="slidenum">
              <a:rPr lang="en-US" smtClean="0"/>
              <a:t>11</a:t>
            </a:fld>
            <a:endParaRPr lang="en-US"/>
          </a:p>
        </p:txBody>
      </p:sp>
    </p:spTree>
    <p:extLst>
      <p:ext uri="{BB962C8B-B14F-4D97-AF65-F5344CB8AC3E}">
        <p14:creationId xmlns:p14="http://schemas.microsoft.com/office/powerpoint/2010/main" val="2857886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t>Drag &amp; drop </a:t>
            </a:r>
            <a:r>
              <a:rPr lang="en-GB"/>
              <a:t>to add a picture in the placeholder</a:t>
            </a:r>
            <a:endParaRPr lang="en-US"/>
          </a:p>
        </p:txBody>
      </p:sp>
      <p:sp>
        <p:nvSpPr>
          <p:cNvPr id="4" name="Slide Number Placeholder 3"/>
          <p:cNvSpPr>
            <a:spLocks noGrp="1"/>
          </p:cNvSpPr>
          <p:nvPr>
            <p:ph type="sldNum" sz="quarter" idx="5"/>
          </p:nvPr>
        </p:nvSpPr>
        <p:spPr/>
        <p:txBody>
          <a:bodyPr/>
          <a:lstStyle/>
          <a:p>
            <a:fld id="{4EFCE980-F0A6-4DAE-95E7-84063A0D073E}" type="slidenum">
              <a:rPr lang="en-US" smtClean="0"/>
              <a:t>12</a:t>
            </a:fld>
            <a:endParaRPr lang="en-US"/>
          </a:p>
        </p:txBody>
      </p:sp>
    </p:spTree>
    <p:extLst>
      <p:ext uri="{BB962C8B-B14F-4D97-AF65-F5344CB8AC3E}">
        <p14:creationId xmlns:p14="http://schemas.microsoft.com/office/powerpoint/2010/main" val="40769900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Drag &amp; Drop to add a picture in the placeholder</a:t>
            </a:r>
            <a:endParaRPr lang="en-US"/>
          </a:p>
        </p:txBody>
      </p:sp>
      <p:sp>
        <p:nvSpPr>
          <p:cNvPr id="4" name="Slide Number Placeholder 3"/>
          <p:cNvSpPr>
            <a:spLocks noGrp="1"/>
          </p:cNvSpPr>
          <p:nvPr>
            <p:ph type="sldNum" sz="quarter" idx="5"/>
          </p:nvPr>
        </p:nvSpPr>
        <p:spPr/>
        <p:txBody>
          <a:bodyPr/>
          <a:lstStyle/>
          <a:p>
            <a:fld id="{4414E5F1-17A7-42C2-85AD-61A26B4FE749}" type="slidenum">
              <a:rPr lang="en-US" smtClean="0"/>
              <a:t>14</a:t>
            </a:fld>
            <a:endParaRPr lang="en-US"/>
          </a:p>
        </p:txBody>
      </p:sp>
    </p:spTree>
    <p:extLst>
      <p:ext uri="{BB962C8B-B14F-4D97-AF65-F5344CB8AC3E}">
        <p14:creationId xmlns:p14="http://schemas.microsoft.com/office/powerpoint/2010/main" val="2049367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FB614F-9FAF-0185-B1E9-A1D01D3C4702}"/>
              </a:ext>
            </a:extLst>
          </p:cNvPr>
          <p:cNvSpPr>
            <a:spLocks noGrp="1"/>
          </p:cNvSpPr>
          <p:nvPr>
            <p:ph type="dt" sz="half" idx="10"/>
          </p:nvPr>
        </p:nvSpPr>
        <p:spPr/>
        <p:txBody>
          <a:bodyPr/>
          <a:lstStyle/>
          <a:p>
            <a:fld id="{F1A2CDC9-D4C1-4B37-B35C-8E52CA88E210}" type="datetimeFigureOut">
              <a:rPr lang="en-US" smtClean="0"/>
              <a:t>12/10/2023</a:t>
            </a:fld>
            <a:endParaRPr lang="en-US"/>
          </a:p>
        </p:txBody>
      </p:sp>
      <p:sp>
        <p:nvSpPr>
          <p:cNvPr id="3" name="Footer Placeholder 2">
            <a:extLst>
              <a:ext uri="{FF2B5EF4-FFF2-40B4-BE49-F238E27FC236}">
                <a16:creationId xmlns:a16="http://schemas.microsoft.com/office/drawing/2014/main" id="{0F4E4EB4-BEA8-DC60-2D3A-65F4C343C62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9DFBFE0-45FD-4CAB-FD56-592677D48A2A}"/>
              </a:ext>
            </a:extLst>
          </p:cNvPr>
          <p:cNvSpPr>
            <a:spLocks noGrp="1"/>
          </p:cNvSpPr>
          <p:nvPr>
            <p:ph type="sldNum" sz="quarter" idx="12"/>
          </p:nvPr>
        </p:nvSpPr>
        <p:spPr/>
        <p:txBody>
          <a:bodyPr/>
          <a:lstStyle/>
          <a:p>
            <a:fld id="{C6C9796D-A7AF-4E00-B741-F6AAC5DDD056}" type="slidenum">
              <a:rPr lang="en-US" smtClean="0"/>
              <a:t>‹#›</a:t>
            </a:fld>
            <a:endParaRPr lang="en-US"/>
          </a:p>
        </p:txBody>
      </p:sp>
    </p:spTree>
    <p:extLst>
      <p:ext uri="{BB962C8B-B14F-4D97-AF65-F5344CB8AC3E}">
        <p14:creationId xmlns:p14="http://schemas.microsoft.com/office/powerpoint/2010/main" val="13294028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yout A">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9CD6E5B-A17C-4207-E84A-7DC021D199DE}"/>
              </a:ext>
            </a:extLst>
          </p:cNvPr>
          <p:cNvSpPr>
            <a:spLocks noGrp="1"/>
          </p:cNvSpPr>
          <p:nvPr>
            <p:ph type="body" sz="quarter" idx="13" hasCustomPrompt="1"/>
          </p:nvPr>
        </p:nvSpPr>
        <p:spPr>
          <a:xfrm>
            <a:off x="3611724" y="2408620"/>
            <a:ext cx="4968552" cy="792162"/>
          </a:xfrm>
        </p:spPr>
        <p:txBody>
          <a:bodyPr lIns="0" rIns="0" anchor="b">
            <a:normAutofit/>
          </a:bodyPr>
          <a:lstStyle>
            <a:lvl1pPr marL="0" indent="0" algn="ctr">
              <a:lnSpc>
                <a:spcPct val="100000"/>
              </a:lnSpc>
              <a:buNone/>
              <a:defRPr sz="4000">
                <a:ln w="12700">
                  <a:solidFill>
                    <a:schemeClr val="bg1"/>
                  </a:solidFill>
                </a:ln>
                <a:noFill/>
                <a:latin typeface="+mj-lt"/>
              </a:defRPr>
            </a:lvl1pPr>
          </a:lstStyle>
          <a:p>
            <a:pPr lvl="0"/>
            <a:r>
              <a:rPr lang="en-US"/>
              <a:t>PRESENTATION</a:t>
            </a:r>
          </a:p>
        </p:txBody>
      </p:sp>
      <p:sp>
        <p:nvSpPr>
          <p:cNvPr id="9" name="Text Placeholder 7">
            <a:extLst>
              <a:ext uri="{FF2B5EF4-FFF2-40B4-BE49-F238E27FC236}">
                <a16:creationId xmlns:a16="http://schemas.microsoft.com/office/drawing/2014/main" id="{825F2917-C7E9-C444-86EB-F0D215FD9767}"/>
              </a:ext>
            </a:extLst>
          </p:cNvPr>
          <p:cNvSpPr>
            <a:spLocks noGrp="1"/>
          </p:cNvSpPr>
          <p:nvPr>
            <p:ph type="body" sz="quarter" idx="14" hasCustomPrompt="1"/>
          </p:nvPr>
        </p:nvSpPr>
        <p:spPr>
          <a:xfrm>
            <a:off x="3611724" y="3197936"/>
            <a:ext cx="4968552" cy="1311128"/>
          </a:xfrm>
        </p:spPr>
        <p:txBody>
          <a:bodyPr lIns="0" rIns="0" anchor="t">
            <a:normAutofit/>
          </a:bodyPr>
          <a:lstStyle>
            <a:lvl1pPr marL="0" indent="0" algn="ctr" rtl="0">
              <a:lnSpc>
                <a:spcPct val="100000"/>
              </a:lnSpc>
              <a:buNone/>
              <a:defRPr sz="8800" spc="600">
                <a:ln w="12700">
                  <a:noFill/>
                </a:ln>
                <a:solidFill>
                  <a:schemeClr val="bg1"/>
                </a:solidFill>
                <a:latin typeface="+mj-lt"/>
              </a:defRPr>
            </a:lvl1pPr>
          </a:lstStyle>
          <a:p>
            <a:pPr lvl="0"/>
            <a:r>
              <a:rPr lang="en-US"/>
              <a:t>TITLE</a:t>
            </a:r>
          </a:p>
        </p:txBody>
      </p:sp>
    </p:spTree>
    <p:extLst>
      <p:ext uri="{BB962C8B-B14F-4D97-AF65-F5344CB8AC3E}">
        <p14:creationId xmlns:p14="http://schemas.microsoft.com/office/powerpoint/2010/main" val="40057888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ayout B">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B9D5B36-D07D-6982-B993-43A9EA1377B0}"/>
              </a:ext>
            </a:extLst>
          </p:cNvPr>
          <p:cNvSpPr>
            <a:spLocks noGrp="1"/>
          </p:cNvSpPr>
          <p:nvPr>
            <p:ph type="pic" sz="quarter" idx="10" hasCustomPrompt="1"/>
          </p:nvPr>
        </p:nvSpPr>
        <p:spPr>
          <a:xfrm>
            <a:off x="0" y="-11575"/>
            <a:ext cx="12192000" cy="686957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bg1">
              <a:lumMod val="50000"/>
            </a:schemeClr>
          </a:solidFill>
        </p:spPr>
        <p:txBody>
          <a:bodyPr wrap="square" tIns="720000" anchor="t">
            <a:noAutofit/>
          </a:bodyPr>
          <a:lstStyle>
            <a:lvl1pPr marL="0" indent="0" algn="ctr">
              <a:buNone/>
              <a:defRPr>
                <a:solidFill>
                  <a:schemeClr val="bg1"/>
                </a:solidFill>
              </a:defRPr>
            </a:lvl1pPr>
          </a:lstStyle>
          <a:p>
            <a:r>
              <a:rPr lang="en-GB"/>
              <a:t>Insert Picture</a:t>
            </a:r>
            <a:endParaRPr lang="en-US"/>
          </a:p>
        </p:txBody>
      </p:sp>
      <p:sp>
        <p:nvSpPr>
          <p:cNvPr id="12" name="Text Placeholder 11">
            <a:extLst>
              <a:ext uri="{FF2B5EF4-FFF2-40B4-BE49-F238E27FC236}">
                <a16:creationId xmlns:a16="http://schemas.microsoft.com/office/drawing/2014/main" id="{89167660-DE06-086C-C4CC-43E90CF5B4C1}"/>
              </a:ext>
            </a:extLst>
          </p:cNvPr>
          <p:cNvSpPr>
            <a:spLocks noGrp="1"/>
          </p:cNvSpPr>
          <p:nvPr>
            <p:ph type="body" sz="quarter" idx="11" hasCustomPrompt="1"/>
          </p:nvPr>
        </p:nvSpPr>
        <p:spPr>
          <a:xfrm>
            <a:off x="1415480" y="2133481"/>
            <a:ext cx="3240360" cy="2862322"/>
          </a:xfrm>
        </p:spPr>
        <p:txBody>
          <a:bodyPr lIns="0" rIns="0" anchor="ctr">
            <a:normAutofit/>
          </a:bodyPr>
          <a:lstStyle>
            <a:lvl1pPr marL="0" indent="0" algn="r">
              <a:buNone/>
              <a:defRPr sz="20000">
                <a:gradFill>
                  <a:gsLst>
                    <a:gs pos="50000">
                      <a:schemeClr val="accent4"/>
                    </a:gs>
                    <a:gs pos="0">
                      <a:schemeClr val="accent2"/>
                    </a:gs>
                    <a:gs pos="100000">
                      <a:schemeClr val="accent3"/>
                    </a:gs>
                  </a:gsLst>
                  <a:path path="circle">
                    <a:fillToRect l="100000" t="100000"/>
                  </a:path>
                </a:gradFill>
                <a:latin typeface="+mj-lt"/>
              </a:defRPr>
            </a:lvl1pPr>
          </a:lstStyle>
          <a:p>
            <a:pPr lvl="0"/>
            <a:r>
              <a:rPr lang="en-US"/>
              <a:t>01</a:t>
            </a:r>
          </a:p>
        </p:txBody>
      </p:sp>
      <p:sp>
        <p:nvSpPr>
          <p:cNvPr id="14" name="Text Placeholder 13">
            <a:extLst>
              <a:ext uri="{FF2B5EF4-FFF2-40B4-BE49-F238E27FC236}">
                <a16:creationId xmlns:a16="http://schemas.microsoft.com/office/drawing/2014/main" id="{8A19DABE-DBA5-80FE-60C3-16363EE9F561}"/>
              </a:ext>
            </a:extLst>
          </p:cNvPr>
          <p:cNvSpPr>
            <a:spLocks noGrp="1"/>
          </p:cNvSpPr>
          <p:nvPr>
            <p:ph type="body" sz="quarter" idx="12" hasCustomPrompt="1"/>
          </p:nvPr>
        </p:nvSpPr>
        <p:spPr>
          <a:xfrm>
            <a:off x="6215337" y="2332357"/>
            <a:ext cx="4392487" cy="646331"/>
          </a:xfrm>
        </p:spPr>
        <p:txBody>
          <a:bodyPr lIns="0" rIns="0" anchor="b">
            <a:normAutofit/>
          </a:bodyPr>
          <a:lstStyle>
            <a:lvl1pPr marL="0" indent="0">
              <a:lnSpc>
                <a:spcPct val="100000"/>
              </a:lnSpc>
              <a:buNone/>
              <a:defRPr sz="4000">
                <a:latin typeface="+mj-lt"/>
              </a:defRPr>
            </a:lvl1pPr>
          </a:lstStyle>
          <a:p>
            <a:pPr lvl="0"/>
            <a:r>
              <a:rPr lang="en-US"/>
              <a:t>ADD TITLE</a:t>
            </a:r>
          </a:p>
        </p:txBody>
      </p:sp>
    </p:spTree>
    <p:extLst>
      <p:ext uri="{BB962C8B-B14F-4D97-AF65-F5344CB8AC3E}">
        <p14:creationId xmlns:p14="http://schemas.microsoft.com/office/powerpoint/2010/main" val="13056266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yout C">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FB614F-9FAF-0185-B1E9-A1D01D3C4702}"/>
              </a:ext>
            </a:extLst>
          </p:cNvPr>
          <p:cNvSpPr>
            <a:spLocks noGrp="1"/>
          </p:cNvSpPr>
          <p:nvPr>
            <p:ph type="dt" sz="half" idx="10"/>
          </p:nvPr>
        </p:nvSpPr>
        <p:spPr/>
        <p:txBody>
          <a:bodyPr/>
          <a:lstStyle/>
          <a:p>
            <a:fld id="{F1A2CDC9-D4C1-4B37-B35C-8E52CA88E210}" type="datetimeFigureOut">
              <a:rPr lang="en-US" smtClean="0"/>
              <a:t>12/10/2023</a:t>
            </a:fld>
            <a:endParaRPr lang="en-US"/>
          </a:p>
        </p:txBody>
      </p:sp>
      <p:sp>
        <p:nvSpPr>
          <p:cNvPr id="3" name="Footer Placeholder 2">
            <a:extLst>
              <a:ext uri="{FF2B5EF4-FFF2-40B4-BE49-F238E27FC236}">
                <a16:creationId xmlns:a16="http://schemas.microsoft.com/office/drawing/2014/main" id="{0F4E4EB4-BEA8-DC60-2D3A-65F4C343C62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9DFBFE0-45FD-4CAB-FD56-592677D48A2A}"/>
              </a:ext>
            </a:extLst>
          </p:cNvPr>
          <p:cNvSpPr>
            <a:spLocks noGrp="1"/>
          </p:cNvSpPr>
          <p:nvPr>
            <p:ph type="sldNum" sz="quarter" idx="12"/>
          </p:nvPr>
        </p:nvSpPr>
        <p:spPr/>
        <p:txBody>
          <a:bodyPr/>
          <a:lstStyle/>
          <a:p>
            <a:fld id="{C6C9796D-A7AF-4E00-B741-F6AAC5DDD056}" type="slidenum">
              <a:rPr lang="en-US" smtClean="0"/>
              <a:t>‹#›</a:t>
            </a:fld>
            <a:endParaRPr lang="en-US"/>
          </a:p>
        </p:txBody>
      </p:sp>
      <p:sp>
        <p:nvSpPr>
          <p:cNvPr id="9" name="Picture Placeholder 8">
            <a:extLst>
              <a:ext uri="{FF2B5EF4-FFF2-40B4-BE49-F238E27FC236}">
                <a16:creationId xmlns:a16="http://schemas.microsoft.com/office/drawing/2014/main" id="{C3F262D4-5871-C51A-ABB7-5FE3A3FB8BD7}"/>
              </a:ext>
            </a:extLst>
          </p:cNvPr>
          <p:cNvSpPr>
            <a:spLocks noGrp="1"/>
          </p:cNvSpPr>
          <p:nvPr>
            <p:ph type="pic" sz="quarter" idx="13" hasCustomPrompt="1"/>
          </p:nvPr>
        </p:nvSpPr>
        <p:spPr>
          <a:xfrm>
            <a:off x="0" y="0"/>
            <a:ext cx="5159896" cy="6858000"/>
          </a:xfrm>
          <a:custGeom>
            <a:avLst/>
            <a:gdLst>
              <a:gd name="connsiteX0" fmla="*/ 0 w 5159896"/>
              <a:gd name="connsiteY0" fmla="*/ 0 h 6858000"/>
              <a:gd name="connsiteX1" fmla="*/ 5159896 w 5159896"/>
              <a:gd name="connsiteY1" fmla="*/ 0 h 6858000"/>
              <a:gd name="connsiteX2" fmla="*/ 5159896 w 5159896"/>
              <a:gd name="connsiteY2" fmla="*/ 6858000 h 6858000"/>
              <a:gd name="connsiteX3" fmla="*/ 0 w 515989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159896" h="6858000">
                <a:moveTo>
                  <a:pt x="0" y="0"/>
                </a:moveTo>
                <a:lnTo>
                  <a:pt x="5159896" y="0"/>
                </a:lnTo>
                <a:lnTo>
                  <a:pt x="5159896" y="6858000"/>
                </a:lnTo>
                <a:lnTo>
                  <a:pt x="0" y="6858000"/>
                </a:lnTo>
                <a:close/>
              </a:path>
            </a:pathLst>
          </a:custGeom>
          <a:solidFill>
            <a:schemeClr val="bg1">
              <a:lumMod val="50000"/>
            </a:schemeClr>
          </a:solidFill>
        </p:spPr>
        <p:txBody>
          <a:bodyPr wrap="square" tIns="720000">
            <a:noAutofit/>
          </a:bodyPr>
          <a:lstStyle>
            <a:lvl1pPr marL="0" indent="0" algn="ctr">
              <a:buNone/>
              <a:defRPr/>
            </a:lvl1pPr>
          </a:lstStyle>
          <a:p>
            <a:r>
              <a:rPr lang="en-GB"/>
              <a:t>Insert Picture</a:t>
            </a:r>
            <a:endParaRPr lang="en-US"/>
          </a:p>
        </p:txBody>
      </p:sp>
      <p:sp>
        <p:nvSpPr>
          <p:cNvPr id="11" name="Text Placeholder 10">
            <a:extLst>
              <a:ext uri="{FF2B5EF4-FFF2-40B4-BE49-F238E27FC236}">
                <a16:creationId xmlns:a16="http://schemas.microsoft.com/office/drawing/2014/main" id="{11FA6D57-4058-DFF5-E503-6DC378C3E2DC}"/>
              </a:ext>
            </a:extLst>
          </p:cNvPr>
          <p:cNvSpPr>
            <a:spLocks noGrp="1"/>
          </p:cNvSpPr>
          <p:nvPr>
            <p:ph type="body" sz="quarter" idx="14" hasCustomPrompt="1"/>
          </p:nvPr>
        </p:nvSpPr>
        <p:spPr>
          <a:xfrm>
            <a:off x="6600056" y="1297231"/>
            <a:ext cx="4320479" cy="535531"/>
          </a:xfrm>
          <a:noFill/>
        </p:spPr>
        <p:txBody>
          <a:bodyPr wrap="square" lIns="0" rIns="0" rtlCol="0" anchor="b">
            <a:normAutofit/>
          </a:bodyPr>
          <a:lstStyle>
            <a:lvl1pPr marL="0" indent="0">
              <a:lnSpc>
                <a:spcPct val="100000"/>
              </a:lnSpc>
              <a:buNone/>
              <a:defRPr lang="en-US" sz="3200">
                <a:latin typeface="+mj-lt"/>
              </a:defRPr>
            </a:lvl1pPr>
          </a:lstStyle>
          <a:p>
            <a:pPr marL="0" lvl="0"/>
            <a:r>
              <a:rPr lang="en-US"/>
              <a:t>ADD TITLE HERE</a:t>
            </a:r>
          </a:p>
        </p:txBody>
      </p:sp>
    </p:spTree>
    <p:extLst>
      <p:ext uri="{BB962C8B-B14F-4D97-AF65-F5344CB8AC3E}">
        <p14:creationId xmlns:p14="http://schemas.microsoft.com/office/powerpoint/2010/main" val="7952582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ayout 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FB614F-9FAF-0185-B1E9-A1D01D3C4702}"/>
              </a:ext>
            </a:extLst>
          </p:cNvPr>
          <p:cNvSpPr>
            <a:spLocks noGrp="1"/>
          </p:cNvSpPr>
          <p:nvPr>
            <p:ph type="dt" sz="half" idx="10"/>
          </p:nvPr>
        </p:nvSpPr>
        <p:spPr/>
        <p:txBody>
          <a:bodyPr/>
          <a:lstStyle/>
          <a:p>
            <a:fld id="{F1A2CDC9-D4C1-4B37-B35C-8E52CA88E210}" type="datetimeFigureOut">
              <a:rPr lang="en-US" smtClean="0"/>
              <a:t>12/10/2023</a:t>
            </a:fld>
            <a:endParaRPr lang="en-US"/>
          </a:p>
        </p:txBody>
      </p:sp>
      <p:sp>
        <p:nvSpPr>
          <p:cNvPr id="8" name="Picture Placeholder 7">
            <a:extLst>
              <a:ext uri="{FF2B5EF4-FFF2-40B4-BE49-F238E27FC236}">
                <a16:creationId xmlns:a16="http://schemas.microsoft.com/office/drawing/2014/main" id="{74E46598-1015-49E8-5AB0-79E543353650}"/>
              </a:ext>
            </a:extLst>
          </p:cNvPr>
          <p:cNvSpPr>
            <a:spLocks noGrp="1"/>
          </p:cNvSpPr>
          <p:nvPr>
            <p:ph type="pic" sz="quarter" idx="13" hasCustomPrompt="1"/>
          </p:nvPr>
        </p:nvSpPr>
        <p:spPr>
          <a:xfrm>
            <a:off x="-295625" y="1570988"/>
            <a:ext cx="4586542" cy="2493029"/>
          </a:xfrm>
          <a:custGeom>
            <a:avLst/>
            <a:gdLst>
              <a:gd name="connsiteX0" fmla="*/ 0 w 4586542"/>
              <a:gd name="connsiteY0" fmla="*/ 0 h 2493029"/>
              <a:gd name="connsiteX1" fmla="*/ 4586542 w 4586542"/>
              <a:gd name="connsiteY1" fmla="*/ 0 h 2493029"/>
              <a:gd name="connsiteX2" fmla="*/ 4586542 w 4586542"/>
              <a:gd name="connsiteY2" fmla="*/ 2493029 h 2493029"/>
              <a:gd name="connsiteX3" fmla="*/ 0 w 4586542"/>
              <a:gd name="connsiteY3" fmla="*/ 2493029 h 2493029"/>
            </a:gdLst>
            <a:ahLst/>
            <a:cxnLst>
              <a:cxn ang="0">
                <a:pos x="connsiteX0" y="connsiteY0"/>
              </a:cxn>
              <a:cxn ang="0">
                <a:pos x="connsiteX1" y="connsiteY1"/>
              </a:cxn>
              <a:cxn ang="0">
                <a:pos x="connsiteX2" y="connsiteY2"/>
              </a:cxn>
              <a:cxn ang="0">
                <a:pos x="connsiteX3" y="connsiteY3"/>
              </a:cxn>
            </a:cxnLst>
            <a:rect l="l" t="t" r="r" b="b"/>
            <a:pathLst>
              <a:path w="4586542" h="2493029">
                <a:moveTo>
                  <a:pt x="0" y="0"/>
                </a:moveTo>
                <a:lnTo>
                  <a:pt x="4586542" y="0"/>
                </a:lnTo>
                <a:lnTo>
                  <a:pt x="4586542" y="2493029"/>
                </a:lnTo>
                <a:lnTo>
                  <a:pt x="0" y="2493029"/>
                </a:lnTo>
                <a:close/>
              </a:path>
            </a:pathLst>
          </a:custGeom>
          <a:solidFill>
            <a:schemeClr val="bg1">
              <a:lumMod val="50000"/>
            </a:schemeClr>
          </a:solidFill>
        </p:spPr>
        <p:txBody>
          <a:bodyPr wrap="square" tIns="360000">
            <a:noAutofit/>
          </a:bodyPr>
          <a:lstStyle>
            <a:lvl1pPr marL="0" indent="0" algn="ctr">
              <a:buNone/>
              <a:defRPr/>
            </a:lvl1pPr>
          </a:lstStyle>
          <a:p>
            <a:r>
              <a:rPr lang="en-GB"/>
              <a:t>Insert Picture</a:t>
            </a:r>
            <a:endParaRPr lang="en-US"/>
          </a:p>
        </p:txBody>
      </p:sp>
      <p:sp>
        <p:nvSpPr>
          <p:cNvPr id="3" name="Footer Placeholder 2">
            <a:extLst>
              <a:ext uri="{FF2B5EF4-FFF2-40B4-BE49-F238E27FC236}">
                <a16:creationId xmlns:a16="http://schemas.microsoft.com/office/drawing/2014/main" id="{0F4E4EB4-BEA8-DC60-2D3A-65F4C343C62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9DFBFE0-45FD-4CAB-FD56-592677D48A2A}"/>
              </a:ext>
            </a:extLst>
          </p:cNvPr>
          <p:cNvSpPr>
            <a:spLocks noGrp="1"/>
          </p:cNvSpPr>
          <p:nvPr>
            <p:ph type="sldNum" sz="quarter" idx="12"/>
          </p:nvPr>
        </p:nvSpPr>
        <p:spPr/>
        <p:txBody>
          <a:bodyPr/>
          <a:lstStyle/>
          <a:p>
            <a:fld id="{C6C9796D-A7AF-4E00-B741-F6AAC5DDD056}" type="slidenum">
              <a:rPr lang="en-US" smtClean="0"/>
              <a:t>‹#›</a:t>
            </a:fld>
            <a:endParaRPr lang="en-US"/>
          </a:p>
        </p:txBody>
      </p:sp>
    </p:spTree>
    <p:extLst>
      <p:ext uri="{BB962C8B-B14F-4D97-AF65-F5344CB8AC3E}">
        <p14:creationId xmlns:p14="http://schemas.microsoft.com/office/powerpoint/2010/main" val="4025825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ayout 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F986EDB3-18A0-1088-54CD-2FB404A91A32}"/>
              </a:ext>
            </a:extLst>
          </p:cNvPr>
          <p:cNvSpPr>
            <a:spLocks noGrp="1"/>
          </p:cNvSpPr>
          <p:nvPr>
            <p:ph type="pic" sz="quarter" idx="10" hasCustomPrompt="1"/>
          </p:nvPr>
        </p:nvSpPr>
        <p:spPr>
          <a:xfrm>
            <a:off x="0" y="0"/>
            <a:ext cx="12192000" cy="2852936"/>
          </a:xfrm>
          <a:custGeom>
            <a:avLst/>
            <a:gdLst>
              <a:gd name="connsiteX0" fmla="*/ 0 w 12192000"/>
              <a:gd name="connsiteY0" fmla="*/ 0 h 2852936"/>
              <a:gd name="connsiteX1" fmla="*/ 12192000 w 12192000"/>
              <a:gd name="connsiteY1" fmla="*/ 0 h 2852936"/>
              <a:gd name="connsiteX2" fmla="*/ 12192000 w 12192000"/>
              <a:gd name="connsiteY2" fmla="*/ 2852936 h 2852936"/>
              <a:gd name="connsiteX3" fmla="*/ 0 w 12192000"/>
              <a:gd name="connsiteY3" fmla="*/ 2852936 h 2852936"/>
            </a:gdLst>
            <a:ahLst/>
            <a:cxnLst>
              <a:cxn ang="0">
                <a:pos x="connsiteX0" y="connsiteY0"/>
              </a:cxn>
              <a:cxn ang="0">
                <a:pos x="connsiteX1" y="connsiteY1"/>
              </a:cxn>
              <a:cxn ang="0">
                <a:pos x="connsiteX2" y="connsiteY2"/>
              </a:cxn>
              <a:cxn ang="0">
                <a:pos x="connsiteX3" y="connsiteY3"/>
              </a:cxn>
            </a:cxnLst>
            <a:rect l="l" t="t" r="r" b="b"/>
            <a:pathLst>
              <a:path w="12192000" h="2852936">
                <a:moveTo>
                  <a:pt x="0" y="0"/>
                </a:moveTo>
                <a:lnTo>
                  <a:pt x="12192000" y="0"/>
                </a:lnTo>
                <a:lnTo>
                  <a:pt x="12192000" y="2852936"/>
                </a:lnTo>
                <a:lnTo>
                  <a:pt x="0" y="2852936"/>
                </a:lnTo>
                <a:close/>
              </a:path>
            </a:pathLst>
          </a:custGeom>
          <a:solidFill>
            <a:schemeClr val="bg1">
              <a:lumMod val="50000"/>
            </a:schemeClr>
          </a:solidFill>
        </p:spPr>
        <p:txBody>
          <a:bodyPr wrap="square" tIns="360000">
            <a:noAutofit/>
          </a:bodyPr>
          <a:lstStyle>
            <a:lvl1pPr marL="0" indent="0" algn="ctr">
              <a:buNone/>
              <a:defRPr/>
            </a:lvl1pPr>
          </a:lstStyle>
          <a:p>
            <a:r>
              <a:rPr lang="en-GB"/>
              <a:t>Insert Picture</a:t>
            </a:r>
            <a:endParaRPr lang="en-US"/>
          </a:p>
        </p:txBody>
      </p:sp>
      <p:sp>
        <p:nvSpPr>
          <p:cNvPr id="10" name="Text Placeholder 10">
            <a:extLst>
              <a:ext uri="{FF2B5EF4-FFF2-40B4-BE49-F238E27FC236}">
                <a16:creationId xmlns:a16="http://schemas.microsoft.com/office/drawing/2014/main" id="{EA4A935F-F5A0-2F88-FC76-1DBB72453D69}"/>
              </a:ext>
            </a:extLst>
          </p:cNvPr>
          <p:cNvSpPr>
            <a:spLocks noGrp="1"/>
          </p:cNvSpPr>
          <p:nvPr>
            <p:ph type="body" sz="quarter" idx="14" hasCustomPrompt="1"/>
          </p:nvPr>
        </p:nvSpPr>
        <p:spPr>
          <a:xfrm>
            <a:off x="3251685" y="982469"/>
            <a:ext cx="5688631" cy="646331"/>
          </a:xfrm>
          <a:noFill/>
        </p:spPr>
        <p:txBody>
          <a:bodyPr wrap="square" lIns="0" rIns="0" rtlCol="0" anchor="b">
            <a:normAutofit/>
          </a:bodyPr>
          <a:lstStyle>
            <a:lvl1pPr marL="0" indent="0" algn="ctr">
              <a:lnSpc>
                <a:spcPct val="100000"/>
              </a:lnSpc>
              <a:buNone/>
              <a:defRPr lang="en-US" sz="3600">
                <a:latin typeface="+mj-lt"/>
              </a:defRPr>
            </a:lvl1pPr>
          </a:lstStyle>
          <a:p>
            <a:pPr marL="0" lvl="0"/>
            <a:r>
              <a:rPr lang="en-US"/>
              <a:t>ADD TITLE HERE</a:t>
            </a:r>
          </a:p>
        </p:txBody>
      </p:sp>
    </p:spTree>
    <p:extLst>
      <p:ext uri="{BB962C8B-B14F-4D97-AF65-F5344CB8AC3E}">
        <p14:creationId xmlns:p14="http://schemas.microsoft.com/office/powerpoint/2010/main" val="30608345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yout F">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FB614F-9FAF-0185-B1E9-A1D01D3C4702}"/>
              </a:ext>
            </a:extLst>
          </p:cNvPr>
          <p:cNvSpPr>
            <a:spLocks noGrp="1"/>
          </p:cNvSpPr>
          <p:nvPr>
            <p:ph type="dt" sz="half" idx="10"/>
          </p:nvPr>
        </p:nvSpPr>
        <p:spPr/>
        <p:txBody>
          <a:bodyPr/>
          <a:lstStyle/>
          <a:p>
            <a:fld id="{F1A2CDC9-D4C1-4B37-B35C-8E52CA88E210}" type="datetimeFigureOut">
              <a:rPr lang="en-US" smtClean="0"/>
              <a:t>12/10/2023</a:t>
            </a:fld>
            <a:endParaRPr lang="en-US"/>
          </a:p>
        </p:txBody>
      </p:sp>
      <p:sp>
        <p:nvSpPr>
          <p:cNvPr id="3" name="Footer Placeholder 2">
            <a:extLst>
              <a:ext uri="{FF2B5EF4-FFF2-40B4-BE49-F238E27FC236}">
                <a16:creationId xmlns:a16="http://schemas.microsoft.com/office/drawing/2014/main" id="{0F4E4EB4-BEA8-DC60-2D3A-65F4C343C62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9DFBFE0-45FD-4CAB-FD56-592677D48A2A}"/>
              </a:ext>
            </a:extLst>
          </p:cNvPr>
          <p:cNvSpPr>
            <a:spLocks noGrp="1"/>
          </p:cNvSpPr>
          <p:nvPr>
            <p:ph type="sldNum" sz="quarter" idx="12"/>
          </p:nvPr>
        </p:nvSpPr>
        <p:spPr/>
        <p:txBody>
          <a:bodyPr/>
          <a:lstStyle/>
          <a:p>
            <a:fld id="{C6C9796D-A7AF-4E00-B741-F6AAC5DDD056}" type="slidenum">
              <a:rPr lang="en-US" smtClean="0"/>
              <a:t>‹#›</a:t>
            </a:fld>
            <a:endParaRPr lang="en-US"/>
          </a:p>
        </p:txBody>
      </p:sp>
      <p:sp>
        <p:nvSpPr>
          <p:cNvPr id="6" name="Text Placeholder 10">
            <a:extLst>
              <a:ext uri="{FF2B5EF4-FFF2-40B4-BE49-F238E27FC236}">
                <a16:creationId xmlns:a16="http://schemas.microsoft.com/office/drawing/2014/main" id="{7DAA18BE-DB73-F512-1A71-FD67F0A625D9}"/>
              </a:ext>
            </a:extLst>
          </p:cNvPr>
          <p:cNvSpPr>
            <a:spLocks noGrp="1"/>
          </p:cNvSpPr>
          <p:nvPr>
            <p:ph type="body" sz="quarter" idx="14" hasCustomPrompt="1"/>
          </p:nvPr>
        </p:nvSpPr>
        <p:spPr>
          <a:xfrm>
            <a:off x="3215680" y="487124"/>
            <a:ext cx="5760640" cy="646331"/>
          </a:xfrm>
          <a:noFill/>
        </p:spPr>
        <p:txBody>
          <a:bodyPr wrap="square" lIns="0" rIns="0" rtlCol="0" anchor="b">
            <a:normAutofit/>
          </a:bodyPr>
          <a:lstStyle>
            <a:lvl1pPr marL="0" indent="0" algn="ctr">
              <a:lnSpc>
                <a:spcPct val="100000"/>
              </a:lnSpc>
              <a:buNone/>
              <a:defRPr lang="en-US" sz="3200">
                <a:latin typeface="+mj-lt"/>
              </a:defRPr>
            </a:lvl1pPr>
          </a:lstStyle>
          <a:p>
            <a:pPr marL="0" lvl="0"/>
            <a:r>
              <a:rPr lang="en-US"/>
              <a:t>ADD TITLE HERE</a:t>
            </a:r>
          </a:p>
        </p:txBody>
      </p:sp>
    </p:spTree>
    <p:extLst>
      <p:ext uri="{BB962C8B-B14F-4D97-AF65-F5344CB8AC3E}">
        <p14:creationId xmlns:p14="http://schemas.microsoft.com/office/powerpoint/2010/main" val="2512984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yout G">
    <p:spTree>
      <p:nvGrpSpPr>
        <p:cNvPr id="1" name=""/>
        <p:cNvGrpSpPr/>
        <p:nvPr/>
      </p:nvGrpSpPr>
      <p:grpSpPr>
        <a:xfrm>
          <a:off x="0" y="0"/>
          <a:ext cx="0" cy="0"/>
          <a:chOff x="0" y="0"/>
          <a:chExt cx="0" cy="0"/>
        </a:xfrm>
      </p:grpSpPr>
      <p:sp>
        <p:nvSpPr>
          <p:cNvPr id="9" name="Chart Placeholder 8">
            <a:extLst>
              <a:ext uri="{FF2B5EF4-FFF2-40B4-BE49-F238E27FC236}">
                <a16:creationId xmlns:a16="http://schemas.microsoft.com/office/drawing/2014/main" id="{4457E9D0-8278-C3ED-F7E8-749C6A15C50B}"/>
              </a:ext>
            </a:extLst>
          </p:cNvPr>
          <p:cNvSpPr>
            <a:spLocks noGrp="1"/>
          </p:cNvSpPr>
          <p:nvPr>
            <p:ph type="chart" sz="quarter" idx="15" hasCustomPrompt="1"/>
          </p:nvPr>
        </p:nvSpPr>
        <p:spPr>
          <a:xfrm>
            <a:off x="875420" y="1445008"/>
            <a:ext cx="10441160" cy="3064112"/>
          </a:xfrm>
          <a:solidFill>
            <a:schemeClr val="bg1">
              <a:lumMod val="50000"/>
            </a:schemeClr>
          </a:solidFill>
        </p:spPr>
        <p:txBody>
          <a:bodyPr tIns="360000"/>
          <a:lstStyle>
            <a:lvl1pPr marL="0" indent="0" algn="ctr">
              <a:buNone/>
              <a:defRPr/>
            </a:lvl1pPr>
          </a:lstStyle>
          <a:p>
            <a:r>
              <a:rPr lang="en-GB"/>
              <a:t>Insert Chart</a:t>
            </a:r>
            <a:endParaRPr lang="en-US"/>
          </a:p>
        </p:txBody>
      </p:sp>
      <p:sp>
        <p:nvSpPr>
          <p:cNvPr id="2" name="Date Placeholder 1">
            <a:extLst>
              <a:ext uri="{FF2B5EF4-FFF2-40B4-BE49-F238E27FC236}">
                <a16:creationId xmlns:a16="http://schemas.microsoft.com/office/drawing/2014/main" id="{10FB614F-9FAF-0185-B1E9-A1D01D3C4702}"/>
              </a:ext>
            </a:extLst>
          </p:cNvPr>
          <p:cNvSpPr>
            <a:spLocks noGrp="1"/>
          </p:cNvSpPr>
          <p:nvPr>
            <p:ph type="dt" sz="half" idx="10"/>
          </p:nvPr>
        </p:nvSpPr>
        <p:spPr/>
        <p:txBody>
          <a:bodyPr/>
          <a:lstStyle/>
          <a:p>
            <a:fld id="{F1A2CDC9-D4C1-4B37-B35C-8E52CA88E210}" type="datetimeFigureOut">
              <a:rPr lang="en-US" smtClean="0"/>
              <a:t>12/10/2023</a:t>
            </a:fld>
            <a:endParaRPr lang="en-US"/>
          </a:p>
        </p:txBody>
      </p:sp>
      <p:sp>
        <p:nvSpPr>
          <p:cNvPr id="3" name="Footer Placeholder 2">
            <a:extLst>
              <a:ext uri="{FF2B5EF4-FFF2-40B4-BE49-F238E27FC236}">
                <a16:creationId xmlns:a16="http://schemas.microsoft.com/office/drawing/2014/main" id="{0F4E4EB4-BEA8-DC60-2D3A-65F4C343C62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9DFBFE0-45FD-4CAB-FD56-592677D48A2A}"/>
              </a:ext>
            </a:extLst>
          </p:cNvPr>
          <p:cNvSpPr>
            <a:spLocks noGrp="1"/>
          </p:cNvSpPr>
          <p:nvPr>
            <p:ph type="sldNum" sz="quarter" idx="12"/>
          </p:nvPr>
        </p:nvSpPr>
        <p:spPr/>
        <p:txBody>
          <a:bodyPr/>
          <a:lstStyle/>
          <a:p>
            <a:fld id="{C6C9796D-A7AF-4E00-B741-F6AAC5DDD056}" type="slidenum">
              <a:rPr lang="en-US" smtClean="0"/>
              <a:t>‹#›</a:t>
            </a:fld>
            <a:endParaRPr lang="en-US"/>
          </a:p>
        </p:txBody>
      </p:sp>
      <p:sp>
        <p:nvSpPr>
          <p:cNvPr id="10" name="Text Placeholder 10">
            <a:extLst>
              <a:ext uri="{FF2B5EF4-FFF2-40B4-BE49-F238E27FC236}">
                <a16:creationId xmlns:a16="http://schemas.microsoft.com/office/drawing/2014/main" id="{FA721029-0BAC-9E8C-5F41-228F6988FA56}"/>
              </a:ext>
            </a:extLst>
          </p:cNvPr>
          <p:cNvSpPr>
            <a:spLocks noGrp="1"/>
          </p:cNvSpPr>
          <p:nvPr>
            <p:ph type="body" sz="quarter" idx="14" hasCustomPrompt="1"/>
          </p:nvPr>
        </p:nvSpPr>
        <p:spPr>
          <a:xfrm>
            <a:off x="3215680" y="487124"/>
            <a:ext cx="5760640" cy="646331"/>
          </a:xfrm>
          <a:noFill/>
        </p:spPr>
        <p:txBody>
          <a:bodyPr wrap="square" lIns="0" rIns="0" rtlCol="0" anchor="b">
            <a:normAutofit/>
          </a:bodyPr>
          <a:lstStyle>
            <a:lvl1pPr marL="0" indent="0" algn="ctr">
              <a:lnSpc>
                <a:spcPct val="100000"/>
              </a:lnSpc>
              <a:buNone/>
              <a:defRPr lang="en-US" sz="3200">
                <a:latin typeface="+mj-lt"/>
              </a:defRPr>
            </a:lvl1pPr>
          </a:lstStyle>
          <a:p>
            <a:pPr marL="0" lvl="0"/>
            <a:r>
              <a:rPr lang="en-US"/>
              <a:t>ADD TITLE HERE</a:t>
            </a:r>
          </a:p>
        </p:txBody>
      </p:sp>
    </p:spTree>
    <p:extLst>
      <p:ext uri="{BB962C8B-B14F-4D97-AF65-F5344CB8AC3E}">
        <p14:creationId xmlns:p14="http://schemas.microsoft.com/office/powerpoint/2010/main" val="40069946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yout H">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572ACA7D-95A4-5A1C-1041-DFA469CB9581}"/>
              </a:ext>
            </a:extLst>
          </p:cNvPr>
          <p:cNvSpPr>
            <a:spLocks noGrp="1"/>
          </p:cNvSpPr>
          <p:nvPr>
            <p:ph type="pic" sz="quarter" idx="10" hasCustomPrompt="1"/>
          </p:nvPr>
        </p:nvSpPr>
        <p:spPr>
          <a:xfrm>
            <a:off x="0" y="0"/>
            <a:ext cx="2063552" cy="2420888"/>
          </a:xfrm>
          <a:custGeom>
            <a:avLst/>
            <a:gdLst>
              <a:gd name="connsiteX0" fmla="*/ 0 w 2063552"/>
              <a:gd name="connsiteY0" fmla="*/ 0 h 2420888"/>
              <a:gd name="connsiteX1" fmla="*/ 2063552 w 2063552"/>
              <a:gd name="connsiteY1" fmla="*/ 0 h 2420888"/>
              <a:gd name="connsiteX2" fmla="*/ 2063552 w 2063552"/>
              <a:gd name="connsiteY2" fmla="*/ 2420888 h 2420888"/>
              <a:gd name="connsiteX3" fmla="*/ 0 w 2063552"/>
              <a:gd name="connsiteY3" fmla="*/ 2420888 h 2420888"/>
            </a:gdLst>
            <a:ahLst/>
            <a:cxnLst>
              <a:cxn ang="0">
                <a:pos x="connsiteX0" y="connsiteY0"/>
              </a:cxn>
              <a:cxn ang="0">
                <a:pos x="connsiteX1" y="connsiteY1"/>
              </a:cxn>
              <a:cxn ang="0">
                <a:pos x="connsiteX2" y="connsiteY2"/>
              </a:cxn>
              <a:cxn ang="0">
                <a:pos x="connsiteX3" y="connsiteY3"/>
              </a:cxn>
            </a:cxnLst>
            <a:rect l="l" t="t" r="r" b="b"/>
            <a:pathLst>
              <a:path w="2063552" h="2420888">
                <a:moveTo>
                  <a:pt x="0" y="0"/>
                </a:moveTo>
                <a:lnTo>
                  <a:pt x="2063552" y="0"/>
                </a:lnTo>
                <a:lnTo>
                  <a:pt x="2063552" y="2420888"/>
                </a:lnTo>
                <a:lnTo>
                  <a:pt x="0" y="2420888"/>
                </a:lnTo>
                <a:close/>
              </a:path>
            </a:pathLst>
          </a:custGeom>
          <a:solidFill>
            <a:schemeClr val="bg1">
              <a:lumMod val="50000"/>
            </a:schemeClr>
          </a:solidFill>
        </p:spPr>
        <p:txBody>
          <a:bodyPr wrap="square" tIns="360000">
            <a:noAutofit/>
          </a:bodyPr>
          <a:lstStyle>
            <a:lvl1pPr marL="0" indent="0" algn="ctr">
              <a:buNone/>
              <a:defRPr/>
            </a:lvl1pPr>
          </a:lstStyle>
          <a:p>
            <a:r>
              <a:rPr lang="en-GB"/>
              <a:t>Picture 1</a:t>
            </a:r>
            <a:endParaRPr lang="en-US"/>
          </a:p>
        </p:txBody>
      </p:sp>
      <p:sp>
        <p:nvSpPr>
          <p:cNvPr id="17" name="Picture Placeholder 16">
            <a:extLst>
              <a:ext uri="{FF2B5EF4-FFF2-40B4-BE49-F238E27FC236}">
                <a16:creationId xmlns:a16="http://schemas.microsoft.com/office/drawing/2014/main" id="{ED9113B0-2A6A-3FF2-CF28-38AD07EB6627}"/>
              </a:ext>
            </a:extLst>
          </p:cNvPr>
          <p:cNvSpPr>
            <a:spLocks noGrp="1"/>
          </p:cNvSpPr>
          <p:nvPr>
            <p:ph type="pic" sz="quarter" idx="11" hasCustomPrompt="1"/>
          </p:nvPr>
        </p:nvSpPr>
        <p:spPr>
          <a:xfrm>
            <a:off x="2063552" y="0"/>
            <a:ext cx="2592288" cy="2780928"/>
          </a:xfrm>
          <a:custGeom>
            <a:avLst/>
            <a:gdLst>
              <a:gd name="connsiteX0" fmla="*/ 0 w 2592288"/>
              <a:gd name="connsiteY0" fmla="*/ 0 h 2780928"/>
              <a:gd name="connsiteX1" fmla="*/ 2592288 w 2592288"/>
              <a:gd name="connsiteY1" fmla="*/ 0 h 2780928"/>
              <a:gd name="connsiteX2" fmla="*/ 2592288 w 2592288"/>
              <a:gd name="connsiteY2" fmla="*/ 2780928 h 2780928"/>
              <a:gd name="connsiteX3" fmla="*/ 0 w 2592288"/>
              <a:gd name="connsiteY3" fmla="*/ 2780928 h 2780928"/>
            </a:gdLst>
            <a:ahLst/>
            <a:cxnLst>
              <a:cxn ang="0">
                <a:pos x="connsiteX0" y="connsiteY0"/>
              </a:cxn>
              <a:cxn ang="0">
                <a:pos x="connsiteX1" y="connsiteY1"/>
              </a:cxn>
              <a:cxn ang="0">
                <a:pos x="connsiteX2" y="connsiteY2"/>
              </a:cxn>
              <a:cxn ang="0">
                <a:pos x="connsiteX3" y="connsiteY3"/>
              </a:cxn>
            </a:cxnLst>
            <a:rect l="l" t="t" r="r" b="b"/>
            <a:pathLst>
              <a:path w="2592288" h="2780928">
                <a:moveTo>
                  <a:pt x="0" y="0"/>
                </a:moveTo>
                <a:lnTo>
                  <a:pt x="2592288" y="0"/>
                </a:lnTo>
                <a:lnTo>
                  <a:pt x="2592288" y="2780928"/>
                </a:lnTo>
                <a:lnTo>
                  <a:pt x="0" y="2780928"/>
                </a:lnTo>
                <a:close/>
              </a:path>
            </a:pathLst>
          </a:custGeom>
          <a:solidFill>
            <a:schemeClr val="bg1">
              <a:lumMod val="50000"/>
            </a:schemeClr>
          </a:solidFill>
        </p:spPr>
        <p:txBody>
          <a:bodyPr wrap="square" tIns="360000">
            <a:noAutofit/>
          </a:bodyPr>
          <a:lstStyle>
            <a:lvl1pPr marL="0" indent="0" algn="ctr">
              <a:buNone/>
              <a:defRPr/>
            </a:lvl1pPr>
          </a:lstStyle>
          <a:p>
            <a:r>
              <a:rPr lang="en-GB"/>
              <a:t>Picture 2</a:t>
            </a:r>
            <a:endParaRPr lang="en-US"/>
          </a:p>
        </p:txBody>
      </p:sp>
      <p:sp>
        <p:nvSpPr>
          <p:cNvPr id="18" name="Picture Placeholder 17">
            <a:extLst>
              <a:ext uri="{FF2B5EF4-FFF2-40B4-BE49-F238E27FC236}">
                <a16:creationId xmlns:a16="http://schemas.microsoft.com/office/drawing/2014/main" id="{A472F12A-5220-7BFD-30F4-1F50EDECB518}"/>
              </a:ext>
            </a:extLst>
          </p:cNvPr>
          <p:cNvSpPr>
            <a:spLocks noGrp="1"/>
          </p:cNvSpPr>
          <p:nvPr>
            <p:ph type="pic" sz="quarter" idx="12" hasCustomPrompt="1"/>
          </p:nvPr>
        </p:nvSpPr>
        <p:spPr>
          <a:xfrm>
            <a:off x="4655839" y="0"/>
            <a:ext cx="2880322" cy="3429000"/>
          </a:xfrm>
          <a:custGeom>
            <a:avLst/>
            <a:gdLst>
              <a:gd name="connsiteX0" fmla="*/ 0 w 2880322"/>
              <a:gd name="connsiteY0" fmla="*/ 0 h 3429000"/>
              <a:gd name="connsiteX1" fmla="*/ 2880322 w 2880322"/>
              <a:gd name="connsiteY1" fmla="*/ 0 h 3429000"/>
              <a:gd name="connsiteX2" fmla="*/ 2880322 w 2880322"/>
              <a:gd name="connsiteY2" fmla="*/ 3429000 h 3429000"/>
              <a:gd name="connsiteX3" fmla="*/ 0 w 2880322"/>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2880322" h="3429000">
                <a:moveTo>
                  <a:pt x="0" y="0"/>
                </a:moveTo>
                <a:lnTo>
                  <a:pt x="2880322" y="0"/>
                </a:lnTo>
                <a:lnTo>
                  <a:pt x="2880322" y="3429000"/>
                </a:lnTo>
                <a:lnTo>
                  <a:pt x="0" y="3429000"/>
                </a:lnTo>
                <a:close/>
              </a:path>
            </a:pathLst>
          </a:custGeom>
          <a:solidFill>
            <a:schemeClr val="bg1">
              <a:lumMod val="50000"/>
            </a:schemeClr>
          </a:solidFill>
        </p:spPr>
        <p:txBody>
          <a:bodyPr wrap="square" tIns="360000">
            <a:noAutofit/>
          </a:bodyPr>
          <a:lstStyle>
            <a:lvl1pPr marL="0" indent="0" algn="ctr">
              <a:buNone/>
              <a:defRPr/>
            </a:lvl1pPr>
          </a:lstStyle>
          <a:p>
            <a:r>
              <a:rPr lang="en-GB"/>
              <a:t>Picture 3</a:t>
            </a:r>
            <a:endParaRPr lang="en-US"/>
          </a:p>
        </p:txBody>
      </p:sp>
      <p:sp>
        <p:nvSpPr>
          <p:cNvPr id="19" name="Picture Placeholder 18">
            <a:extLst>
              <a:ext uri="{FF2B5EF4-FFF2-40B4-BE49-F238E27FC236}">
                <a16:creationId xmlns:a16="http://schemas.microsoft.com/office/drawing/2014/main" id="{1C61C9C5-4BB2-E421-6A5D-A1AFBADCDA05}"/>
              </a:ext>
            </a:extLst>
          </p:cNvPr>
          <p:cNvSpPr>
            <a:spLocks noGrp="1"/>
          </p:cNvSpPr>
          <p:nvPr>
            <p:ph type="pic" sz="quarter" idx="13" hasCustomPrompt="1"/>
          </p:nvPr>
        </p:nvSpPr>
        <p:spPr>
          <a:xfrm>
            <a:off x="7536162" y="0"/>
            <a:ext cx="2592288" cy="2780928"/>
          </a:xfrm>
          <a:custGeom>
            <a:avLst/>
            <a:gdLst>
              <a:gd name="connsiteX0" fmla="*/ 0 w 2592288"/>
              <a:gd name="connsiteY0" fmla="*/ 0 h 2780928"/>
              <a:gd name="connsiteX1" fmla="*/ 2592288 w 2592288"/>
              <a:gd name="connsiteY1" fmla="*/ 0 h 2780928"/>
              <a:gd name="connsiteX2" fmla="*/ 2592288 w 2592288"/>
              <a:gd name="connsiteY2" fmla="*/ 2780928 h 2780928"/>
              <a:gd name="connsiteX3" fmla="*/ 0 w 2592288"/>
              <a:gd name="connsiteY3" fmla="*/ 2780928 h 2780928"/>
            </a:gdLst>
            <a:ahLst/>
            <a:cxnLst>
              <a:cxn ang="0">
                <a:pos x="connsiteX0" y="connsiteY0"/>
              </a:cxn>
              <a:cxn ang="0">
                <a:pos x="connsiteX1" y="connsiteY1"/>
              </a:cxn>
              <a:cxn ang="0">
                <a:pos x="connsiteX2" y="connsiteY2"/>
              </a:cxn>
              <a:cxn ang="0">
                <a:pos x="connsiteX3" y="connsiteY3"/>
              </a:cxn>
            </a:cxnLst>
            <a:rect l="l" t="t" r="r" b="b"/>
            <a:pathLst>
              <a:path w="2592288" h="2780928">
                <a:moveTo>
                  <a:pt x="0" y="0"/>
                </a:moveTo>
                <a:lnTo>
                  <a:pt x="2592288" y="0"/>
                </a:lnTo>
                <a:lnTo>
                  <a:pt x="2592288" y="2780928"/>
                </a:lnTo>
                <a:lnTo>
                  <a:pt x="0" y="2780928"/>
                </a:lnTo>
                <a:close/>
              </a:path>
            </a:pathLst>
          </a:custGeom>
          <a:solidFill>
            <a:schemeClr val="bg1">
              <a:lumMod val="50000"/>
            </a:schemeClr>
          </a:solidFill>
        </p:spPr>
        <p:txBody>
          <a:bodyPr wrap="square" tIns="360000">
            <a:noAutofit/>
          </a:bodyPr>
          <a:lstStyle>
            <a:lvl1pPr marL="0" indent="0" algn="ctr">
              <a:buNone/>
              <a:defRPr/>
            </a:lvl1pPr>
          </a:lstStyle>
          <a:p>
            <a:r>
              <a:rPr lang="en-GB"/>
              <a:t>Picture 4</a:t>
            </a:r>
            <a:endParaRPr lang="en-US"/>
          </a:p>
        </p:txBody>
      </p:sp>
      <p:sp>
        <p:nvSpPr>
          <p:cNvPr id="20" name="Picture Placeholder 19">
            <a:extLst>
              <a:ext uri="{FF2B5EF4-FFF2-40B4-BE49-F238E27FC236}">
                <a16:creationId xmlns:a16="http://schemas.microsoft.com/office/drawing/2014/main" id="{5BA9DFB3-8D80-B52C-FBB8-29406DA6423A}"/>
              </a:ext>
            </a:extLst>
          </p:cNvPr>
          <p:cNvSpPr>
            <a:spLocks noGrp="1"/>
          </p:cNvSpPr>
          <p:nvPr>
            <p:ph type="pic" sz="quarter" idx="14" hasCustomPrompt="1"/>
          </p:nvPr>
        </p:nvSpPr>
        <p:spPr>
          <a:xfrm>
            <a:off x="10128448" y="0"/>
            <a:ext cx="2063552" cy="2420888"/>
          </a:xfrm>
          <a:custGeom>
            <a:avLst/>
            <a:gdLst>
              <a:gd name="connsiteX0" fmla="*/ 0 w 2063552"/>
              <a:gd name="connsiteY0" fmla="*/ 0 h 2420888"/>
              <a:gd name="connsiteX1" fmla="*/ 2063552 w 2063552"/>
              <a:gd name="connsiteY1" fmla="*/ 0 h 2420888"/>
              <a:gd name="connsiteX2" fmla="*/ 2063552 w 2063552"/>
              <a:gd name="connsiteY2" fmla="*/ 2420888 h 2420888"/>
              <a:gd name="connsiteX3" fmla="*/ 0 w 2063552"/>
              <a:gd name="connsiteY3" fmla="*/ 2420888 h 2420888"/>
            </a:gdLst>
            <a:ahLst/>
            <a:cxnLst>
              <a:cxn ang="0">
                <a:pos x="connsiteX0" y="connsiteY0"/>
              </a:cxn>
              <a:cxn ang="0">
                <a:pos x="connsiteX1" y="connsiteY1"/>
              </a:cxn>
              <a:cxn ang="0">
                <a:pos x="connsiteX2" y="connsiteY2"/>
              </a:cxn>
              <a:cxn ang="0">
                <a:pos x="connsiteX3" y="connsiteY3"/>
              </a:cxn>
            </a:cxnLst>
            <a:rect l="l" t="t" r="r" b="b"/>
            <a:pathLst>
              <a:path w="2063552" h="2420888">
                <a:moveTo>
                  <a:pt x="0" y="0"/>
                </a:moveTo>
                <a:lnTo>
                  <a:pt x="2063552" y="0"/>
                </a:lnTo>
                <a:lnTo>
                  <a:pt x="2063552" y="2420888"/>
                </a:lnTo>
                <a:lnTo>
                  <a:pt x="0" y="2420888"/>
                </a:lnTo>
                <a:close/>
              </a:path>
            </a:pathLst>
          </a:custGeom>
          <a:solidFill>
            <a:schemeClr val="bg1">
              <a:lumMod val="50000"/>
            </a:schemeClr>
          </a:solidFill>
        </p:spPr>
        <p:txBody>
          <a:bodyPr wrap="square" tIns="360000">
            <a:noAutofit/>
          </a:bodyPr>
          <a:lstStyle>
            <a:lvl1pPr marL="0" indent="0" algn="ctr">
              <a:buNone/>
              <a:defRPr/>
            </a:lvl1pPr>
          </a:lstStyle>
          <a:p>
            <a:r>
              <a:rPr lang="en-GB"/>
              <a:t>Picture 5</a:t>
            </a:r>
            <a:endParaRPr lang="en-US"/>
          </a:p>
        </p:txBody>
      </p:sp>
    </p:spTree>
    <p:extLst>
      <p:ext uri="{BB962C8B-B14F-4D97-AF65-F5344CB8AC3E}">
        <p14:creationId xmlns:p14="http://schemas.microsoft.com/office/powerpoint/2010/main" val="10848374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yout I">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464C9F7C-9984-EF84-2466-6DB247F6689A}"/>
              </a:ext>
            </a:extLst>
          </p:cNvPr>
          <p:cNvSpPr>
            <a:spLocks noGrp="1"/>
          </p:cNvSpPr>
          <p:nvPr>
            <p:ph type="pic" sz="quarter" idx="13"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bg1">
              <a:lumMod val="50000"/>
            </a:schemeClr>
          </a:solidFill>
        </p:spPr>
        <p:txBody>
          <a:bodyPr wrap="square" tIns="360000">
            <a:noAutofit/>
          </a:bodyPr>
          <a:lstStyle>
            <a:lvl1pPr marL="0" indent="0" algn="ctr">
              <a:buNone/>
              <a:defRPr/>
            </a:lvl1pPr>
          </a:lstStyle>
          <a:p>
            <a:r>
              <a:rPr lang="en-GB"/>
              <a:t>Insert Picture</a:t>
            </a:r>
            <a:endParaRPr lang="en-US"/>
          </a:p>
        </p:txBody>
      </p:sp>
    </p:spTree>
    <p:extLst>
      <p:ext uri="{BB962C8B-B14F-4D97-AF65-F5344CB8AC3E}">
        <p14:creationId xmlns:p14="http://schemas.microsoft.com/office/powerpoint/2010/main" val="3240234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Layout C3">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04AB2F-D104-F0A0-5EAA-06305CB2BF88}"/>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4F100836-15EE-92A5-84E0-F3E672C8598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6128A9D-1CCE-4D49-5E0A-3C48A1C4EB1E}"/>
              </a:ext>
            </a:extLst>
          </p:cNvPr>
          <p:cNvSpPr>
            <a:spLocks noGrp="1"/>
          </p:cNvSpPr>
          <p:nvPr>
            <p:ph type="sldNum" sz="quarter" idx="12"/>
          </p:nvPr>
        </p:nvSpPr>
        <p:spPr/>
        <p:txBody>
          <a:bodyPr/>
          <a:lstStyle/>
          <a:p>
            <a:fld id="{AB70854C-D5A9-4158-9BDB-743524094FFE}" type="slidenum">
              <a:rPr lang="en-US" smtClean="0"/>
              <a:t>‹#›</a:t>
            </a:fld>
            <a:endParaRPr lang="en-US"/>
          </a:p>
        </p:txBody>
      </p:sp>
      <p:sp>
        <p:nvSpPr>
          <p:cNvPr id="8" name="Picture Placeholder 7">
            <a:extLst>
              <a:ext uri="{FF2B5EF4-FFF2-40B4-BE49-F238E27FC236}">
                <a16:creationId xmlns:a16="http://schemas.microsoft.com/office/drawing/2014/main" id="{C56B8769-0212-CE2B-9698-7629234FCB5E}"/>
              </a:ext>
            </a:extLst>
          </p:cNvPr>
          <p:cNvSpPr>
            <a:spLocks noGrp="1"/>
          </p:cNvSpPr>
          <p:nvPr>
            <p:ph type="pic" sz="quarter" idx="13" hasCustomPrompt="1"/>
          </p:nvPr>
        </p:nvSpPr>
        <p:spPr>
          <a:xfrm>
            <a:off x="0" y="1988840"/>
            <a:ext cx="6095845" cy="3456384"/>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bg1">
              <a:lumMod val="85000"/>
            </a:schemeClr>
          </a:solidFill>
        </p:spPr>
        <p:txBody>
          <a:bodyPr wrap="square" tIns="360000" anchor="t">
            <a:noAutofit/>
          </a:bodyPr>
          <a:lstStyle>
            <a:lvl1pPr marL="0" indent="0" algn="ctr">
              <a:buNone/>
              <a:defRPr sz="1200">
                <a:latin typeface="+mn-lt"/>
              </a:defRPr>
            </a:lvl1pPr>
          </a:lstStyle>
          <a:p>
            <a:r>
              <a:rPr lang="en-GB"/>
              <a:t>INSERT PICTURE</a:t>
            </a:r>
            <a:endParaRPr lang="en-US"/>
          </a:p>
        </p:txBody>
      </p:sp>
      <p:sp>
        <p:nvSpPr>
          <p:cNvPr id="11" name="Text Placeholder 10">
            <a:extLst>
              <a:ext uri="{FF2B5EF4-FFF2-40B4-BE49-F238E27FC236}">
                <a16:creationId xmlns:a16="http://schemas.microsoft.com/office/drawing/2014/main" id="{CF68C7F4-9E48-8DAD-CFF8-53C3FC7B3E10}"/>
              </a:ext>
            </a:extLst>
          </p:cNvPr>
          <p:cNvSpPr>
            <a:spLocks noGrp="1"/>
          </p:cNvSpPr>
          <p:nvPr>
            <p:ph type="body" sz="quarter" idx="14" hasCustomPrompt="1"/>
          </p:nvPr>
        </p:nvSpPr>
        <p:spPr>
          <a:xfrm>
            <a:off x="1775520" y="500332"/>
            <a:ext cx="8640960" cy="586957"/>
          </a:xfrm>
        </p:spPr>
        <p:txBody>
          <a:bodyPr tIns="46800" bIns="46800" anchor="b">
            <a:normAutofit/>
          </a:bodyPr>
          <a:lstStyle>
            <a:lvl1pPr marL="0" indent="0" algn="ctr">
              <a:lnSpc>
                <a:spcPct val="100000"/>
              </a:lnSpc>
              <a:buNone/>
              <a:defRPr sz="3200" spc="200" baseline="0">
                <a:solidFill>
                  <a:schemeClr val="tx1"/>
                </a:solidFill>
                <a:latin typeface="+mj-lt"/>
              </a:defRPr>
            </a:lvl1pPr>
          </a:lstStyle>
          <a:p>
            <a:pPr lvl="0"/>
            <a:r>
              <a:rPr lang="en-GB"/>
              <a:t>ADD TITLE HERE</a:t>
            </a:r>
            <a:endParaRPr lang="en-US"/>
          </a:p>
        </p:txBody>
      </p:sp>
      <p:sp>
        <p:nvSpPr>
          <p:cNvPr id="9" name="Text Placeholder 10">
            <a:extLst>
              <a:ext uri="{FF2B5EF4-FFF2-40B4-BE49-F238E27FC236}">
                <a16:creationId xmlns:a16="http://schemas.microsoft.com/office/drawing/2014/main" id="{38E48BA7-9A35-CCC8-3057-2029405121C2}"/>
              </a:ext>
            </a:extLst>
          </p:cNvPr>
          <p:cNvSpPr>
            <a:spLocks noGrp="1"/>
          </p:cNvSpPr>
          <p:nvPr>
            <p:ph type="body" sz="quarter" idx="15" hasCustomPrompt="1"/>
          </p:nvPr>
        </p:nvSpPr>
        <p:spPr>
          <a:xfrm>
            <a:off x="1775520" y="1087289"/>
            <a:ext cx="8640960" cy="260328"/>
          </a:xfrm>
        </p:spPr>
        <p:txBody>
          <a:bodyPr anchor="t">
            <a:normAutofit/>
          </a:bodyPr>
          <a:lstStyle>
            <a:lvl1pPr marL="0" indent="0" algn="ctr" rtl="0">
              <a:lnSpc>
                <a:spcPct val="120000"/>
              </a:lnSpc>
              <a:buNone/>
              <a:defRPr sz="1000" spc="0" baseline="0">
                <a:solidFill>
                  <a:schemeClr val="tx1"/>
                </a:solidFill>
                <a:latin typeface="+mn-lt"/>
              </a:defRPr>
            </a:lvl1pPr>
          </a:lstStyle>
          <a:p>
            <a:pPr lvl="0"/>
            <a:r>
              <a:rPr lang="en-GB"/>
              <a:t>Lorem ipsum dolor sit amet, consectetuer adipiscing elit. Maecenas porttitor congue massa.</a:t>
            </a:r>
          </a:p>
        </p:txBody>
      </p:sp>
    </p:spTree>
    <p:extLst>
      <p:ext uri="{BB962C8B-B14F-4D97-AF65-F5344CB8AC3E}">
        <p14:creationId xmlns:p14="http://schemas.microsoft.com/office/powerpoint/2010/main" val="4214582834"/>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0854C-D5A9-4158-9BDB-743524094FFE}" type="slidenum">
              <a:rPr lang="en-US" smtClean="0"/>
              <a:pPr/>
              <a:t>‹#›</a:t>
            </a:fld>
            <a:endParaRPr lang="en-US"/>
          </a:p>
        </p:txBody>
      </p:sp>
    </p:spTree>
    <p:extLst>
      <p:ext uri="{BB962C8B-B14F-4D97-AF65-F5344CB8AC3E}">
        <p14:creationId xmlns:p14="http://schemas.microsoft.com/office/powerpoint/2010/main" val="2020680368"/>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0854C-D5A9-4158-9BDB-743524094FFE}" type="slidenum">
              <a:rPr lang="en-US" smtClean="0"/>
              <a:pPr/>
              <a:t>‹#›</a:t>
            </a:fld>
            <a:endParaRPr lang="en-US"/>
          </a:p>
        </p:txBody>
      </p:sp>
    </p:spTree>
    <p:extLst>
      <p:ext uri="{BB962C8B-B14F-4D97-AF65-F5344CB8AC3E}">
        <p14:creationId xmlns:p14="http://schemas.microsoft.com/office/powerpoint/2010/main" val="591820976"/>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0854C-D5A9-4158-9BDB-743524094FFE}" type="slidenum">
              <a:rPr lang="en-US" smtClean="0"/>
              <a:pPr/>
              <a:t>‹#›</a:t>
            </a:fld>
            <a:endParaRPr lang="en-US"/>
          </a:p>
        </p:txBody>
      </p:sp>
    </p:spTree>
    <p:extLst>
      <p:ext uri="{BB962C8B-B14F-4D97-AF65-F5344CB8AC3E}">
        <p14:creationId xmlns:p14="http://schemas.microsoft.com/office/powerpoint/2010/main" val="2695054089"/>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70854C-D5A9-4158-9BDB-743524094FFE}" type="slidenum">
              <a:rPr lang="en-US" smtClean="0"/>
              <a:pPr/>
              <a:t>‹#›</a:t>
            </a:fld>
            <a:endParaRPr lang="en-US"/>
          </a:p>
        </p:txBody>
      </p:sp>
    </p:spTree>
    <p:extLst>
      <p:ext uri="{BB962C8B-B14F-4D97-AF65-F5344CB8AC3E}">
        <p14:creationId xmlns:p14="http://schemas.microsoft.com/office/powerpoint/2010/main" val="1907888981"/>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70854C-D5A9-4158-9BDB-743524094FFE}" type="slidenum">
              <a:rPr lang="en-US" smtClean="0"/>
              <a:pPr/>
              <a:t>‹#›</a:t>
            </a:fld>
            <a:endParaRPr lang="en-US"/>
          </a:p>
        </p:txBody>
      </p:sp>
    </p:spTree>
    <p:extLst>
      <p:ext uri="{BB962C8B-B14F-4D97-AF65-F5344CB8AC3E}">
        <p14:creationId xmlns:p14="http://schemas.microsoft.com/office/powerpoint/2010/main" val="1538107214"/>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70854C-D5A9-4158-9BDB-743524094FFE}" type="slidenum">
              <a:rPr lang="en-US" smtClean="0"/>
              <a:pPr/>
              <a:t>‹#›</a:t>
            </a:fld>
            <a:endParaRPr lang="en-US"/>
          </a:p>
        </p:txBody>
      </p:sp>
    </p:spTree>
    <p:extLst>
      <p:ext uri="{BB962C8B-B14F-4D97-AF65-F5344CB8AC3E}">
        <p14:creationId xmlns:p14="http://schemas.microsoft.com/office/powerpoint/2010/main" val="45473699"/>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70854C-D5A9-4158-9BDB-743524094FFE}" type="slidenum">
              <a:rPr lang="en-US" smtClean="0"/>
              <a:t>‹#›</a:t>
            </a:fld>
            <a:endParaRPr lang="en-US"/>
          </a:p>
        </p:txBody>
      </p:sp>
    </p:spTree>
    <p:extLst>
      <p:ext uri="{BB962C8B-B14F-4D97-AF65-F5344CB8AC3E}">
        <p14:creationId xmlns:p14="http://schemas.microsoft.com/office/powerpoint/2010/main" val="4044498544"/>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70854C-D5A9-4158-9BDB-743524094FFE}" type="slidenum">
              <a:rPr lang="en-US" smtClean="0"/>
              <a:pPr/>
              <a:t>‹#›</a:t>
            </a:fld>
            <a:endParaRPr lang="en-US"/>
          </a:p>
        </p:txBody>
      </p:sp>
    </p:spTree>
    <p:extLst>
      <p:ext uri="{BB962C8B-B14F-4D97-AF65-F5344CB8AC3E}">
        <p14:creationId xmlns:p14="http://schemas.microsoft.com/office/powerpoint/2010/main" val="2034231661"/>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70854C-D5A9-4158-9BDB-743524094FFE}" type="slidenum">
              <a:rPr lang="en-US" smtClean="0"/>
              <a:pPr/>
              <a:t>‹#›</a:t>
            </a:fld>
            <a:endParaRPr lang="en-US"/>
          </a:p>
        </p:txBody>
      </p:sp>
    </p:spTree>
    <p:extLst>
      <p:ext uri="{BB962C8B-B14F-4D97-AF65-F5344CB8AC3E}">
        <p14:creationId xmlns:p14="http://schemas.microsoft.com/office/powerpoint/2010/main" val="4121684787"/>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0854C-D5A9-4158-9BDB-743524094FFE}" type="slidenum">
              <a:rPr lang="en-US" smtClean="0"/>
              <a:pPr/>
              <a:t>‹#›</a:t>
            </a:fld>
            <a:endParaRPr lang="en-US"/>
          </a:p>
        </p:txBody>
      </p:sp>
    </p:spTree>
    <p:extLst>
      <p:ext uri="{BB962C8B-B14F-4D97-AF65-F5344CB8AC3E}">
        <p14:creationId xmlns:p14="http://schemas.microsoft.com/office/powerpoint/2010/main" val="1759293427"/>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0854C-D5A9-4158-9BDB-743524094FFE}" type="slidenum">
              <a:rPr lang="en-US" smtClean="0"/>
              <a:pPr/>
              <a:t>‹#›</a:t>
            </a:fld>
            <a:endParaRPr lang="en-US"/>
          </a:p>
        </p:txBody>
      </p:sp>
    </p:spTree>
    <p:extLst>
      <p:ext uri="{BB962C8B-B14F-4D97-AF65-F5344CB8AC3E}">
        <p14:creationId xmlns:p14="http://schemas.microsoft.com/office/powerpoint/2010/main" val="409984519"/>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Layout C2">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56B8769-0212-CE2B-9698-7629234FCB5E}"/>
              </a:ext>
            </a:extLst>
          </p:cNvPr>
          <p:cNvSpPr>
            <a:spLocks noGrp="1"/>
          </p:cNvSpPr>
          <p:nvPr>
            <p:ph type="pic" sz="quarter" idx="13"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bg1">
              <a:lumMod val="85000"/>
            </a:schemeClr>
          </a:solidFill>
        </p:spPr>
        <p:txBody>
          <a:bodyPr wrap="square" tIns="360000" anchor="t">
            <a:noAutofit/>
          </a:bodyPr>
          <a:lstStyle>
            <a:lvl1pPr marL="0" indent="0" algn="ctr">
              <a:buNone/>
              <a:defRPr sz="1800">
                <a:latin typeface="+mj-lt"/>
              </a:defRPr>
            </a:lvl1pPr>
          </a:lstStyle>
          <a:p>
            <a:r>
              <a:rPr lang="en-GB"/>
              <a:t>INSERT PICTURE</a:t>
            </a:r>
            <a:endParaRPr lang="en-US"/>
          </a:p>
        </p:txBody>
      </p:sp>
      <p:sp>
        <p:nvSpPr>
          <p:cNvPr id="11" name="Text Placeholder 10">
            <a:extLst>
              <a:ext uri="{FF2B5EF4-FFF2-40B4-BE49-F238E27FC236}">
                <a16:creationId xmlns:a16="http://schemas.microsoft.com/office/drawing/2014/main" id="{CF68C7F4-9E48-8DAD-CFF8-53C3FC7B3E10}"/>
              </a:ext>
            </a:extLst>
          </p:cNvPr>
          <p:cNvSpPr>
            <a:spLocks noGrp="1"/>
          </p:cNvSpPr>
          <p:nvPr>
            <p:ph type="body" sz="quarter" idx="14" hasCustomPrompt="1"/>
          </p:nvPr>
        </p:nvSpPr>
        <p:spPr>
          <a:xfrm>
            <a:off x="983432" y="572340"/>
            <a:ext cx="4248472" cy="648512"/>
          </a:xfrm>
        </p:spPr>
        <p:txBody>
          <a:bodyPr tIns="46800" bIns="46800" anchor="b">
            <a:normAutofit/>
          </a:bodyPr>
          <a:lstStyle>
            <a:lvl1pPr marL="0" indent="0" algn="l">
              <a:lnSpc>
                <a:spcPct val="100000"/>
              </a:lnSpc>
              <a:buNone/>
              <a:defRPr sz="3600" spc="200" baseline="0">
                <a:solidFill>
                  <a:schemeClr val="bg1"/>
                </a:solidFill>
                <a:latin typeface="+mj-lt"/>
              </a:defRPr>
            </a:lvl1pPr>
          </a:lstStyle>
          <a:p>
            <a:pPr lvl="0"/>
            <a:r>
              <a:rPr lang="en-GB"/>
              <a:t>ADD TITLE HERE</a:t>
            </a:r>
            <a:endParaRPr lang="en-US"/>
          </a:p>
        </p:txBody>
      </p:sp>
    </p:spTree>
    <p:extLst>
      <p:ext uri="{BB962C8B-B14F-4D97-AF65-F5344CB8AC3E}">
        <p14:creationId xmlns:p14="http://schemas.microsoft.com/office/powerpoint/2010/main" val="2960933490"/>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Layout A (No footer)">
    <p:spTree>
      <p:nvGrpSpPr>
        <p:cNvPr id="1" name=""/>
        <p:cNvGrpSpPr/>
        <p:nvPr/>
      </p:nvGrpSpPr>
      <p:grpSpPr>
        <a:xfrm>
          <a:off x="0" y="0"/>
          <a:ext cx="0" cy="0"/>
          <a:chOff x="0" y="0"/>
          <a:chExt cx="0" cy="0"/>
        </a:xfrm>
      </p:grpSpPr>
      <p:sp>
        <p:nvSpPr>
          <p:cNvPr id="7" name="Text Placeholder 10">
            <a:extLst>
              <a:ext uri="{FF2B5EF4-FFF2-40B4-BE49-F238E27FC236}">
                <a16:creationId xmlns:a16="http://schemas.microsoft.com/office/drawing/2014/main" id="{FE633F40-8729-1AB6-9ADC-588E88FF0A02}"/>
              </a:ext>
            </a:extLst>
          </p:cNvPr>
          <p:cNvSpPr>
            <a:spLocks noGrp="1"/>
          </p:cNvSpPr>
          <p:nvPr>
            <p:ph type="body" sz="quarter" idx="14" hasCustomPrompt="1"/>
          </p:nvPr>
        </p:nvSpPr>
        <p:spPr>
          <a:xfrm>
            <a:off x="1775520" y="500332"/>
            <a:ext cx="8640960" cy="586957"/>
          </a:xfrm>
        </p:spPr>
        <p:txBody>
          <a:bodyPr tIns="46800" bIns="46800" anchor="b">
            <a:normAutofit/>
          </a:bodyPr>
          <a:lstStyle>
            <a:lvl1pPr marL="0" indent="0" algn="ctr">
              <a:lnSpc>
                <a:spcPct val="100000"/>
              </a:lnSpc>
              <a:buNone/>
              <a:defRPr sz="3200" spc="200" baseline="0">
                <a:solidFill>
                  <a:schemeClr val="tx1"/>
                </a:solidFill>
                <a:latin typeface="+mj-lt"/>
              </a:defRPr>
            </a:lvl1pPr>
          </a:lstStyle>
          <a:p>
            <a:pPr lvl="0"/>
            <a:r>
              <a:rPr lang="en-GB"/>
              <a:t>ADD TITLE HERE</a:t>
            </a:r>
            <a:endParaRPr lang="en-US"/>
          </a:p>
        </p:txBody>
      </p:sp>
      <p:sp>
        <p:nvSpPr>
          <p:cNvPr id="9" name="Text Placeholder 10">
            <a:extLst>
              <a:ext uri="{FF2B5EF4-FFF2-40B4-BE49-F238E27FC236}">
                <a16:creationId xmlns:a16="http://schemas.microsoft.com/office/drawing/2014/main" id="{AE5D7D1A-4736-9BDF-6A74-45218449ED1D}"/>
              </a:ext>
            </a:extLst>
          </p:cNvPr>
          <p:cNvSpPr>
            <a:spLocks noGrp="1"/>
          </p:cNvSpPr>
          <p:nvPr>
            <p:ph type="body" sz="quarter" idx="15" hasCustomPrompt="1"/>
          </p:nvPr>
        </p:nvSpPr>
        <p:spPr>
          <a:xfrm>
            <a:off x="1775520" y="1087289"/>
            <a:ext cx="8640960" cy="260328"/>
          </a:xfrm>
        </p:spPr>
        <p:txBody>
          <a:bodyPr anchor="t">
            <a:normAutofit/>
          </a:bodyPr>
          <a:lstStyle>
            <a:lvl1pPr marL="0" indent="0" algn="ctr" rtl="0">
              <a:lnSpc>
                <a:spcPct val="120000"/>
              </a:lnSpc>
              <a:buNone/>
              <a:defRPr sz="1000" spc="0" baseline="0">
                <a:solidFill>
                  <a:schemeClr val="tx1"/>
                </a:solidFill>
                <a:latin typeface="+mn-lt"/>
              </a:defRPr>
            </a:lvl1pPr>
          </a:lstStyle>
          <a:p>
            <a:pPr lvl="0"/>
            <a:r>
              <a:rPr lang="en-GB"/>
              <a:t>Lorem ipsum dolor sit amet, consectetuer adipiscing elit. Maecenas porttitor congue massa.</a:t>
            </a:r>
          </a:p>
        </p:txBody>
      </p:sp>
    </p:spTree>
    <p:extLst>
      <p:ext uri="{BB962C8B-B14F-4D97-AF65-F5344CB8AC3E}">
        <p14:creationId xmlns:p14="http://schemas.microsoft.com/office/powerpoint/2010/main" val="4116002017"/>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ayout A">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04AB2F-D104-F0A0-5EAA-06305CB2BF88}"/>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4F100836-15EE-92A5-84E0-F3E672C8598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6128A9D-1CCE-4D49-5E0A-3C48A1C4EB1E}"/>
              </a:ext>
            </a:extLst>
          </p:cNvPr>
          <p:cNvSpPr>
            <a:spLocks noGrp="1"/>
          </p:cNvSpPr>
          <p:nvPr>
            <p:ph type="sldNum" sz="quarter" idx="12"/>
          </p:nvPr>
        </p:nvSpPr>
        <p:spPr/>
        <p:txBody>
          <a:bodyPr/>
          <a:lstStyle/>
          <a:p>
            <a:fld id="{AB70854C-D5A9-4158-9BDB-743524094FFE}" type="slidenum">
              <a:rPr lang="en-US" smtClean="0"/>
              <a:t>‹#›</a:t>
            </a:fld>
            <a:endParaRPr lang="en-US"/>
          </a:p>
        </p:txBody>
      </p:sp>
      <p:sp>
        <p:nvSpPr>
          <p:cNvPr id="7" name="Text Placeholder 10">
            <a:extLst>
              <a:ext uri="{FF2B5EF4-FFF2-40B4-BE49-F238E27FC236}">
                <a16:creationId xmlns:a16="http://schemas.microsoft.com/office/drawing/2014/main" id="{FE633F40-8729-1AB6-9ADC-588E88FF0A02}"/>
              </a:ext>
            </a:extLst>
          </p:cNvPr>
          <p:cNvSpPr>
            <a:spLocks noGrp="1"/>
          </p:cNvSpPr>
          <p:nvPr>
            <p:ph type="body" sz="quarter" idx="14" hasCustomPrompt="1"/>
          </p:nvPr>
        </p:nvSpPr>
        <p:spPr>
          <a:xfrm>
            <a:off x="1775520" y="500332"/>
            <a:ext cx="8640960" cy="586957"/>
          </a:xfrm>
        </p:spPr>
        <p:txBody>
          <a:bodyPr tIns="46800" bIns="46800" anchor="b">
            <a:normAutofit/>
          </a:bodyPr>
          <a:lstStyle>
            <a:lvl1pPr marL="0" indent="0" algn="ctr">
              <a:lnSpc>
                <a:spcPct val="100000"/>
              </a:lnSpc>
              <a:buNone/>
              <a:defRPr sz="3200" spc="200" baseline="0">
                <a:solidFill>
                  <a:schemeClr val="tx1"/>
                </a:solidFill>
                <a:latin typeface="+mj-lt"/>
              </a:defRPr>
            </a:lvl1pPr>
          </a:lstStyle>
          <a:p>
            <a:pPr lvl="0"/>
            <a:r>
              <a:rPr lang="en-GB"/>
              <a:t>ADD TITLE HERE</a:t>
            </a:r>
            <a:endParaRPr lang="en-US"/>
          </a:p>
        </p:txBody>
      </p:sp>
      <p:sp>
        <p:nvSpPr>
          <p:cNvPr id="9" name="Text Placeholder 10">
            <a:extLst>
              <a:ext uri="{FF2B5EF4-FFF2-40B4-BE49-F238E27FC236}">
                <a16:creationId xmlns:a16="http://schemas.microsoft.com/office/drawing/2014/main" id="{AE5D7D1A-4736-9BDF-6A74-45218449ED1D}"/>
              </a:ext>
            </a:extLst>
          </p:cNvPr>
          <p:cNvSpPr>
            <a:spLocks noGrp="1"/>
          </p:cNvSpPr>
          <p:nvPr>
            <p:ph type="body" sz="quarter" idx="15" hasCustomPrompt="1"/>
          </p:nvPr>
        </p:nvSpPr>
        <p:spPr>
          <a:xfrm>
            <a:off x="1775520" y="1087289"/>
            <a:ext cx="8640960" cy="260328"/>
          </a:xfrm>
        </p:spPr>
        <p:txBody>
          <a:bodyPr anchor="t">
            <a:normAutofit/>
          </a:bodyPr>
          <a:lstStyle>
            <a:lvl1pPr marL="0" indent="0" algn="ctr" rtl="0">
              <a:lnSpc>
                <a:spcPct val="120000"/>
              </a:lnSpc>
              <a:buNone/>
              <a:defRPr sz="1000" spc="0" baseline="0">
                <a:solidFill>
                  <a:schemeClr val="tx1"/>
                </a:solidFill>
                <a:latin typeface="+mn-lt"/>
              </a:defRPr>
            </a:lvl1pPr>
          </a:lstStyle>
          <a:p>
            <a:pPr lvl="0"/>
            <a:r>
              <a:rPr lang="en-GB"/>
              <a:t>Lorem ipsum dolor sit amet, consectetuer adipiscing elit. Maecenas porttitor congue massa.</a:t>
            </a:r>
          </a:p>
        </p:txBody>
      </p:sp>
    </p:spTree>
    <p:extLst>
      <p:ext uri="{BB962C8B-B14F-4D97-AF65-F5344CB8AC3E}">
        <p14:creationId xmlns:p14="http://schemas.microsoft.com/office/powerpoint/2010/main" val="2654422007"/>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Layout A (Dark)">
    <p:bg>
      <p:bgPr>
        <a:solidFill>
          <a:schemeClr val="accent6"/>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095503E-8980-AC12-0DB0-BA779C30715F}"/>
              </a:ext>
            </a:extLst>
          </p:cNvPr>
          <p:cNvSpPr>
            <a:spLocks noGrp="1"/>
          </p:cNvSpPr>
          <p:nvPr>
            <p:ph type="dt" sz="half" idx="16"/>
          </p:nvPr>
        </p:nvSpPr>
        <p:spPr/>
        <p:txBody>
          <a:bodyPr/>
          <a:lstStyle/>
          <a:p>
            <a:endParaRPr lang="en-US"/>
          </a:p>
        </p:txBody>
      </p:sp>
      <p:sp>
        <p:nvSpPr>
          <p:cNvPr id="5" name="Footer Placeholder 4">
            <a:extLst>
              <a:ext uri="{FF2B5EF4-FFF2-40B4-BE49-F238E27FC236}">
                <a16:creationId xmlns:a16="http://schemas.microsoft.com/office/drawing/2014/main" id="{EDBE3352-52A6-A964-C7A5-DE3FCD9483AA}"/>
              </a:ext>
            </a:extLst>
          </p:cNvPr>
          <p:cNvSpPr>
            <a:spLocks noGrp="1"/>
          </p:cNvSpPr>
          <p:nvPr>
            <p:ph type="ftr" sz="quarter" idx="17"/>
          </p:nvPr>
        </p:nvSpPr>
        <p:spPr/>
        <p:txBody>
          <a:bodyPr/>
          <a:lstStyle/>
          <a:p>
            <a:endParaRPr lang="en-US"/>
          </a:p>
        </p:txBody>
      </p:sp>
      <p:sp>
        <p:nvSpPr>
          <p:cNvPr id="11" name="Slide Number Placeholder 10">
            <a:extLst>
              <a:ext uri="{FF2B5EF4-FFF2-40B4-BE49-F238E27FC236}">
                <a16:creationId xmlns:a16="http://schemas.microsoft.com/office/drawing/2014/main" id="{B61C1416-E977-16AB-807C-14E3C5504810}"/>
              </a:ext>
            </a:extLst>
          </p:cNvPr>
          <p:cNvSpPr>
            <a:spLocks noGrp="1"/>
          </p:cNvSpPr>
          <p:nvPr>
            <p:ph type="sldNum" sz="quarter" idx="18"/>
          </p:nvPr>
        </p:nvSpPr>
        <p:spPr/>
        <p:txBody>
          <a:bodyPr/>
          <a:lstStyle/>
          <a:p>
            <a:fld id="{AB70854C-D5A9-4158-9BDB-743524094FFE}" type="slidenum">
              <a:rPr lang="en-US" smtClean="0"/>
              <a:pPr/>
              <a:t>‹#›</a:t>
            </a:fld>
            <a:endParaRPr lang="en-US"/>
          </a:p>
        </p:txBody>
      </p:sp>
      <p:sp>
        <p:nvSpPr>
          <p:cNvPr id="3" name="Text Placeholder 10">
            <a:extLst>
              <a:ext uri="{FF2B5EF4-FFF2-40B4-BE49-F238E27FC236}">
                <a16:creationId xmlns:a16="http://schemas.microsoft.com/office/drawing/2014/main" id="{6CAE9F94-D28C-7750-0CF0-2D7A0996F6DB}"/>
              </a:ext>
            </a:extLst>
          </p:cNvPr>
          <p:cNvSpPr>
            <a:spLocks noGrp="1"/>
          </p:cNvSpPr>
          <p:nvPr>
            <p:ph type="body" sz="quarter" idx="15" hasCustomPrompt="1"/>
          </p:nvPr>
        </p:nvSpPr>
        <p:spPr>
          <a:xfrm>
            <a:off x="1775520" y="1087289"/>
            <a:ext cx="8640960" cy="260328"/>
          </a:xfrm>
        </p:spPr>
        <p:txBody>
          <a:bodyPr anchor="t">
            <a:normAutofit/>
          </a:bodyPr>
          <a:lstStyle>
            <a:lvl1pPr marL="0" indent="0" algn="ctr" rtl="0">
              <a:lnSpc>
                <a:spcPct val="120000"/>
              </a:lnSpc>
              <a:buNone/>
              <a:defRPr sz="1000" spc="0" baseline="0">
                <a:solidFill>
                  <a:schemeClr val="bg1"/>
                </a:solidFill>
                <a:latin typeface="+mn-lt"/>
              </a:defRPr>
            </a:lvl1pPr>
          </a:lstStyle>
          <a:p>
            <a:pPr lvl="0"/>
            <a:r>
              <a:rPr lang="en-GB"/>
              <a:t>Lorem ipsum dolor sit amet, consectetuer adipiscing elit. Maecenas porttitor congue massa.</a:t>
            </a:r>
          </a:p>
        </p:txBody>
      </p:sp>
      <p:sp>
        <p:nvSpPr>
          <p:cNvPr id="2" name="Text Placeholder 10">
            <a:extLst>
              <a:ext uri="{FF2B5EF4-FFF2-40B4-BE49-F238E27FC236}">
                <a16:creationId xmlns:a16="http://schemas.microsoft.com/office/drawing/2014/main" id="{2F156DFD-A917-510B-FFED-A01A069565EC}"/>
              </a:ext>
            </a:extLst>
          </p:cNvPr>
          <p:cNvSpPr>
            <a:spLocks noGrp="1"/>
          </p:cNvSpPr>
          <p:nvPr>
            <p:ph type="body" sz="quarter" idx="14" hasCustomPrompt="1"/>
          </p:nvPr>
        </p:nvSpPr>
        <p:spPr>
          <a:xfrm>
            <a:off x="1775520" y="500332"/>
            <a:ext cx="8640960" cy="586957"/>
          </a:xfrm>
        </p:spPr>
        <p:txBody>
          <a:bodyPr tIns="46800" bIns="46800" anchor="b">
            <a:normAutofit/>
          </a:bodyPr>
          <a:lstStyle>
            <a:lvl1pPr marL="0" indent="0" algn="ctr">
              <a:lnSpc>
                <a:spcPct val="100000"/>
              </a:lnSpc>
              <a:buNone/>
              <a:defRPr sz="3200" spc="200" baseline="0">
                <a:solidFill>
                  <a:schemeClr val="bg1"/>
                </a:solidFill>
                <a:latin typeface="+mj-lt"/>
              </a:defRPr>
            </a:lvl1pPr>
          </a:lstStyle>
          <a:p>
            <a:pPr lvl="0"/>
            <a:r>
              <a:rPr lang="en-GB"/>
              <a:t>ADD TITLE HERE</a:t>
            </a:r>
            <a:endParaRPr lang="en-US"/>
          </a:p>
        </p:txBody>
      </p:sp>
    </p:spTree>
    <p:extLst>
      <p:ext uri="{BB962C8B-B14F-4D97-AF65-F5344CB8AC3E}">
        <p14:creationId xmlns:p14="http://schemas.microsoft.com/office/powerpoint/2010/main" val="2930937513"/>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Layout B">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04AB2F-D104-F0A0-5EAA-06305CB2BF88}"/>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4F100836-15EE-92A5-84E0-F3E672C8598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6128A9D-1CCE-4D49-5E0A-3C48A1C4EB1E}"/>
              </a:ext>
            </a:extLst>
          </p:cNvPr>
          <p:cNvSpPr>
            <a:spLocks noGrp="1"/>
          </p:cNvSpPr>
          <p:nvPr>
            <p:ph type="sldNum" sz="quarter" idx="12"/>
          </p:nvPr>
        </p:nvSpPr>
        <p:spPr/>
        <p:txBody>
          <a:bodyPr/>
          <a:lstStyle/>
          <a:p>
            <a:fld id="{AB70854C-D5A9-4158-9BDB-743524094FFE}" type="slidenum">
              <a:rPr lang="en-US" smtClean="0"/>
              <a:t>‹#›</a:t>
            </a:fld>
            <a:endParaRPr lang="en-US"/>
          </a:p>
        </p:txBody>
      </p:sp>
      <p:sp>
        <p:nvSpPr>
          <p:cNvPr id="7" name="Text Placeholder 10">
            <a:extLst>
              <a:ext uri="{FF2B5EF4-FFF2-40B4-BE49-F238E27FC236}">
                <a16:creationId xmlns:a16="http://schemas.microsoft.com/office/drawing/2014/main" id="{FE633F40-8729-1AB6-9ADC-588E88FF0A02}"/>
              </a:ext>
            </a:extLst>
          </p:cNvPr>
          <p:cNvSpPr>
            <a:spLocks noGrp="1"/>
          </p:cNvSpPr>
          <p:nvPr>
            <p:ph type="body" sz="quarter" idx="14" hasCustomPrompt="1"/>
          </p:nvPr>
        </p:nvSpPr>
        <p:spPr>
          <a:xfrm>
            <a:off x="623392" y="587139"/>
            <a:ext cx="5472608" cy="586957"/>
          </a:xfrm>
        </p:spPr>
        <p:txBody>
          <a:bodyPr tIns="46800" bIns="46800" anchor="b">
            <a:normAutofit/>
          </a:bodyPr>
          <a:lstStyle>
            <a:lvl1pPr marL="0" indent="0" algn="l">
              <a:lnSpc>
                <a:spcPct val="100000"/>
              </a:lnSpc>
              <a:buNone/>
              <a:defRPr sz="3000" spc="200" baseline="0">
                <a:solidFill>
                  <a:schemeClr val="tx1"/>
                </a:solidFill>
                <a:latin typeface="+mj-lt"/>
              </a:defRPr>
            </a:lvl1pPr>
          </a:lstStyle>
          <a:p>
            <a:pPr lvl="0"/>
            <a:r>
              <a:rPr lang="en-GB"/>
              <a:t>ADD TITLE HERE</a:t>
            </a:r>
            <a:endParaRPr lang="en-US"/>
          </a:p>
        </p:txBody>
      </p:sp>
    </p:spTree>
    <p:extLst>
      <p:ext uri="{BB962C8B-B14F-4D97-AF65-F5344CB8AC3E}">
        <p14:creationId xmlns:p14="http://schemas.microsoft.com/office/powerpoint/2010/main" val="2312832153"/>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Layout B (Subtitles)">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4CE902-C5B6-3443-171F-0DC6351C2F09}"/>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EC472CF7-9BB1-DA94-1702-5FDEBB4A4E4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709553-CD11-2DA5-1618-1004916DFBDD}"/>
              </a:ext>
            </a:extLst>
          </p:cNvPr>
          <p:cNvSpPr>
            <a:spLocks noGrp="1"/>
          </p:cNvSpPr>
          <p:nvPr>
            <p:ph type="sldNum" sz="quarter" idx="12"/>
          </p:nvPr>
        </p:nvSpPr>
        <p:spPr/>
        <p:txBody>
          <a:bodyPr/>
          <a:lstStyle/>
          <a:p>
            <a:fld id="{AB70854C-D5A9-4158-9BDB-743524094FFE}" type="slidenum">
              <a:rPr lang="en-US" smtClean="0"/>
              <a:pPr/>
              <a:t>‹#›</a:t>
            </a:fld>
            <a:endParaRPr lang="en-US"/>
          </a:p>
        </p:txBody>
      </p:sp>
      <p:sp>
        <p:nvSpPr>
          <p:cNvPr id="14" name="Text Placeholder 10">
            <a:extLst>
              <a:ext uri="{FF2B5EF4-FFF2-40B4-BE49-F238E27FC236}">
                <a16:creationId xmlns:a16="http://schemas.microsoft.com/office/drawing/2014/main" id="{EE01C967-7594-26EC-B9F5-8B48714C9027}"/>
              </a:ext>
            </a:extLst>
          </p:cNvPr>
          <p:cNvSpPr>
            <a:spLocks noGrp="1"/>
          </p:cNvSpPr>
          <p:nvPr>
            <p:ph type="body" sz="quarter" idx="14" hasCustomPrompt="1"/>
          </p:nvPr>
        </p:nvSpPr>
        <p:spPr>
          <a:xfrm>
            <a:off x="623392" y="558423"/>
            <a:ext cx="8640960" cy="586957"/>
          </a:xfrm>
        </p:spPr>
        <p:txBody>
          <a:bodyPr tIns="46800" bIns="46800" anchor="b">
            <a:normAutofit/>
          </a:bodyPr>
          <a:lstStyle>
            <a:lvl1pPr marL="0" indent="0" algn="l">
              <a:lnSpc>
                <a:spcPct val="100000"/>
              </a:lnSpc>
              <a:buNone/>
              <a:defRPr sz="3200" spc="200" baseline="0">
                <a:solidFill>
                  <a:schemeClr val="tx1"/>
                </a:solidFill>
                <a:latin typeface="+mj-lt"/>
              </a:defRPr>
            </a:lvl1pPr>
          </a:lstStyle>
          <a:p>
            <a:pPr lvl="0"/>
            <a:r>
              <a:rPr lang="en-GB"/>
              <a:t>ADD TITLE HERE</a:t>
            </a:r>
            <a:endParaRPr lang="en-US"/>
          </a:p>
        </p:txBody>
      </p:sp>
      <p:sp>
        <p:nvSpPr>
          <p:cNvPr id="15" name="Text Placeholder 10">
            <a:extLst>
              <a:ext uri="{FF2B5EF4-FFF2-40B4-BE49-F238E27FC236}">
                <a16:creationId xmlns:a16="http://schemas.microsoft.com/office/drawing/2014/main" id="{4A25DB4E-3B41-0EA4-1486-8CBFBD7480CC}"/>
              </a:ext>
            </a:extLst>
          </p:cNvPr>
          <p:cNvSpPr>
            <a:spLocks noGrp="1"/>
          </p:cNvSpPr>
          <p:nvPr>
            <p:ph type="body" sz="quarter" idx="15" hasCustomPrompt="1"/>
          </p:nvPr>
        </p:nvSpPr>
        <p:spPr>
          <a:xfrm>
            <a:off x="623392" y="1145380"/>
            <a:ext cx="8640960" cy="260328"/>
          </a:xfrm>
        </p:spPr>
        <p:txBody>
          <a:bodyPr anchor="t">
            <a:normAutofit/>
          </a:bodyPr>
          <a:lstStyle>
            <a:lvl1pPr marL="0" indent="0" algn="l" rtl="0">
              <a:lnSpc>
                <a:spcPct val="120000"/>
              </a:lnSpc>
              <a:buNone/>
              <a:defRPr sz="1000" spc="0" baseline="0">
                <a:solidFill>
                  <a:schemeClr val="tx1"/>
                </a:solidFill>
                <a:latin typeface="+mn-lt"/>
              </a:defRPr>
            </a:lvl1pPr>
          </a:lstStyle>
          <a:p>
            <a:pPr lvl="0"/>
            <a:r>
              <a:rPr lang="en-GB"/>
              <a:t>Lorem ipsum dolor sit amet, consectetuer adipiscing elit. Maecenas porttitor congue massa.</a:t>
            </a:r>
          </a:p>
        </p:txBody>
      </p:sp>
    </p:spTree>
    <p:extLst>
      <p:ext uri="{BB962C8B-B14F-4D97-AF65-F5344CB8AC3E}">
        <p14:creationId xmlns:p14="http://schemas.microsoft.com/office/powerpoint/2010/main" val="3992599327"/>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ayout C">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56B8769-0212-CE2B-9698-7629234FCB5E}"/>
              </a:ext>
            </a:extLst>
          </p:cNvPr>
          <p:cNvSpPr>
            <a:spLocks noGrp="1"/>
          </p:cNvSpPr>
          <p:nvPr>
            <p:ph type="pic" sz="quarter" idx="13"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bg1">
              <a:lumMod val="85000"/>
            </a:schemeClr>
          </a:solidFill>
        </p:spPr>
        <p:txBody>
          <a:bodyPr wrap="square" tIns="360000">
            <a:noAutofit/>
          </a:bodyPr>
          <a:lstStyle>
            <a:lvl1pPr marL="0" indent="0" algn="ctr">
              <a:buNone/>
              <a:defRPr sz="1800">
                <a:latin typeface="+mj-lt"/>
              </a:defRPr>
            </a:lvl1pPr>
          </a:lstStyle>
          <a:p>
            <a:r>
              <a:rPr lang="en-GB"/>
              <a:t>INSERT PICTURE</a:t>
            </a:r>
            <a:endParaRPr lang="en-US"/>
          </a:p>
        </p:txBody>
      </p:sp>
      <p:sp>
        <p:nvSpPr>
          <p:cNvPr id="11" name="Text Placeholder 10">
            <a:extLst>
              <a:ext uri="{FF2B5EF4-FFF2-40B4-BE49-F238E27FC236}">
                <a16:creationId xmlns:a16="http://schemas.microsoft.com/office/drawing/2014/main" id="{CF68C7F4-9E48-8DAD-CFF8-53C3FC7B3E10}"/>
              </a:ext>
            </a:extLst>
          </p:cNvPr>
          <p:cNvSpPr>
            <a:spLocks noGrp="1"/>
          </p:cNvSpPr>
          <p:nvPr>
            <p:ph type="body" sz="quarter" idx="14" hasCustomPrompt="1"/>
          </p:nvPr>
        </p:nvSpPr>
        <p:spPr>
          <a:xfrm>
            <a:off x="2766219" y="3307901"/>
            <a:ext cx="6659562" cy="895630"/>
          </a:xfrm>
        </p:spPr>
        <p:txBody>
          <a:bodyPr anchor="t">
            <a:normAutofit/>
          </a:bodyPr>
          <a:lstStyle>
            <a:lvl1pPr marL="0" indent="0" algn="ctr">
              <a:lnSpc>
                <a:spcPct val="90000"/>
              </a:lnSpc>
              <a:buNone/>
              <a:defRPr sz="5800" spc="200" baseline="0">
                <a:solidFill>
                  <a:schemeClr val="bg1"/>
                </a:solidFill>
                <a:latin typeface="+mj-lt"/>
              </a:defRPr>
            </a:lvl1pPr>
          </a:lstStyle>
          <a:p>
            <a:pPr lvl="0"/>
            <a:r>
              <a:rPr lang="en-GB"/>
              <a:t>P</a:t>
            </a:r>
            <a:r>
              <a:rPr lang="en-US"/>
              <a:t>RESENTATION</a:t>
            </a:r>
          </a:p>
        </p:txBody>
      </p:sp>
      <p:sp>
        <p:nvSpPr>
          <p:cNvPr id="13" name="Text Placeholder 10">
            <a:extLst>
              <a:ext uri="{FF2B5EF4-FFF2-40B4-BE49-F238E27FC236}">
                <a16:creationId xmlns:a16="http://schemas.microsoft.com/office/drawing/2014/main" id="{436B6C2A-C350-61C5-AF39-0D28A748110B}"/>
              </a:ext>
            </a:extLst>
          </p:cNvPr>
          <p:cNvSpPr>
            <a:spLocks noGrp="1"/>
          </p:cNvSpPr>
          <p:nvPr>
            <p:ph type="body" sz="quarter" idx="15" hasCustomPrompt="1"/>
          </p:nvPr>
        </p:nvSpPr>
        <p:spPr>
          <a:xfrm>
            <a:off x="2766219" y="2887890"/>
            <a:ext cx="6659562" cy="261610"/>
          </a:xfrm>
        </p:spPr>
        <p:txBody>
          <a:bodyPr anchor="b">
            <a:normAutofit/>
          </a:bodyPr>
          <a:lstStyle>
            <a:lvl1pPr marL="0" indent="0" algn="ctr" rtl="0">
              <a:lnSpc>
                <a:spcPct val="100000"/>
              </a:lnSpc>
              <a:buNone/>
              <a:defRPr sz="1100" spc="150" baseline="0">
                <a:solidFill>
                  <a:schemeClr val="bg1"/>
                </a:solidFill>
                <a:latin typeface="+mn-lt"/>
              </a:defRPr>
            </a:lvl1pPr>
          </a:lstStyle>
          <a:p>
            <a:pPr lvl="0"/>
            <a:r>
              <a:rPr lang="en-GB"/>
              <a:t>INSERT A BRIEF DESCRIPTIVE SUBTITLE HERE</a:t>
            </a:r>
            <a:endParaRPr lang="en-US"/>
          </a:p>
        </p:txBody>
      </p:sp>
    </p:spTree>
    <p:extLst>
      <p:ext uri="{BB962C8B-B14F-4D97-AF65-F5344CB8AC3E}">
        <p14:creationId xmlns:p14="http://schemas.microsoft.com/office/powerpoint/2010/main" val="1002055024"/>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ayout C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04AB2F-D104-F0A0-5EAA-06305CB2BF88}"/>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4F100836-15EE-92A5-84E0-F3E672C8598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6128A9D-1CCE-4D49-5E0A-3C48A1C4EB1E}"/>
              </a:ext>
            </a:extLst>
          </p:cNvPr>
          <p:cNvSpPr>
            <a:spLocks noGrp="1"/>
          </p:cNvSpPr>
          <p:nvPr>
            <p:ph type="sldNum" sz="quarter" idx="12"/>
          </p:nvPr>
        </p:nvSpPr>
        <p:spPr/>
        <p:txBody>
          <a:bodyPr/>
          <a:lstStyle/>
          <a:p>
            <a:fld id="{AB70854C-D5A9-4158-9BDB-743524094FFE}" type="slidenum">
              <a:rPr lang="en-US" smtClean="0"/>
              <a:t>‹#›</a:t>
            </a:fld>
            <a:endParaRPr lang="en-US"/>
          </a:p>
        </p:txBody>
      </p:sp>
      <p:sp>
        <p:nvSpPr>
          <p:cNvPr id="8" name="Picture Placeholder 7">
            <a:extLst>
              <a:ext uri="{FF2B5EF4-FFF2-40B4-BE49-F238E27FC236}">
                <a16:creationId xmlns:a16="http://schemas.microsoft.com/office/drawing/2014/main" id="{C56B8769-0212-CE2B-9698-7629234FCB5E}"/>
              </a:ext>
            </a:extLst>
          </p:cNvPr>
          <p:cNvSpPr>
            <a:spLocks noGrp="1"/>
          </p:cNvSpPr>
          <p:nvPr>
            <p:ph type="pic" sz="quarter" idx="13" hasCustomPrompt="1"/>
          </p:nvPr>
        </p:nvSpPr>
        <p:spPr>
          <a:xfrm>
            <a:off x="0" y="0"/>
            <a:ext cx="12192000" cy="4221088"/>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bg1">
              <a:lumMod val="85000"/>
            </a:schemeClr>
          </a:solidFill>
        </p:spPr>
        <p:txBody>
          <a:bodyPr wrap="square" tIns="108000" anchor="t">
            <a:noAutofit/>
          </a:bodyPr>
          <a:lstStyle>
            <a:lvl1pPr marL="0" indent="0" algn="ctr">
              <a:buNone/>
              <a:defRPr sz="1800">
                <a:latin typeface="+mj-lt"/>
              </a:defRPr>
            </a:lvl1pPr>
          </a:lstStyle>
          <a:p>
            <a:r>
              <a:rPr lang="en-GB"/>
              <a:t>INSERT PICTURE</a:t>
            </a:r>
            <a:endParaRPr lang="en-US"/>
          </a:p>
        </p:txBody>
      </p:sp>
      <p:sp>
        <p:nvSpPr>
          <p:cNvPr id="11" name="Text Placeholder 10">
            <a:extLst>
              <a:ext uri="{FF2B5EF4-FFF2-40B4-BE49-F238E27FC236}">
                <a16:creationId xmlns:a16="http://schemas.microsoft.com/office/drawing/2014/main" id="{CF68C7F4-9E48-8DAD-CFF8-53C3FC7B3E10}"/>
              </a:ext>
            </a:extLst>
          </p:cNvPr>
          <p:cNvSpPr>
            <a:spLocks noGrp="1"/>
          </p:cNvSpPr>
          <p:nvPr>
            <p:ph type="body" sz="quarter" idx="14" hasCustomPrompt="1"/>
          </p:nvPr>
        </p:nvSpPr>
        <p:spPr>
          <a:xfrm>
            <a:off x="1775520" y="539969"/>
            <a:ext cx="8640960" cy="584775"/>
          </a:xfrm>
        </p:spPr>
        <p:txBody>
          <a:bodyPr anchor="b">
            <a:normAutofit/>
          </a:bodyPr>
          <a:lstStyle>
            <a:lvl1pPr marL="0" indent="0" algn="ctr">
              <a:lnSpc>
                <a:spcPct val="100000"/>
              </a:lnSpc>
              <a:buNone/>
              <a:defRPr sz="3200" spc="200" baseline="0">
                <a:solidFill>
                  <a:schemeClr val="bg1"/>
                </a:solidFill>
                <a:latin typeface="+mj-lt"/>
              </a:defRPr>
            </a:lvl1pPr>
          </a:lstStyle>
          <a:p>
            <a:pPr lvl="0"/>
            <a:r>
              <a:rPr lang="en-GB"/>
              <a:t>ADD TITLE HERE</a:t>
            </a:r>
            <a:endParaRPr lang="en-US"/>
          </a:p>
        </p:txBody>
      </p:sp>
      <p:sp>
        <p:nvSpPr>
          <p:cNvPr id="13" name="Text Placeholder 10">
            <a:extLst>
              <a:ext uri="{FF2B5EF4-FFF2-40B4-BE49-F238E27FC236}">
                <a16:creationId xmlns:a16="http://schemas.microsoft.com/office/drawing/2014/main" id="{436B6C2A-C350-61C5-AF39-0D28A748110B}"/>
              </a:ext>
            </a:extLst>
          </p:cNvPr>
          <p:cNvSpPr>
            <a:spLocks noGrp="1"/>
          </p:cNvSpPr>
          <p:nvPr>
            <p:ph type="body" sz="quarter" idx="15" hasCustomPrompt="1"/>
          </p:nvPr>
        </p:nvSpPr>
        <p:spPr>
          <a:xfrm>
            <a:off x="1775520" y="1125448"/>
            <a:ext cx="8640960" cy="260328"/>
          </a:xfrm>
        </p:spPr>
        <p:txBody>
          <a:bodyPr anchor="t">
            <a:normAutofit/>
          </a:bodyPr>
          <a:lstStyle>
            <a:lvl1pPr marL="0" indent="0" algn="ctr" rtl="0">
              <a:lnSpc>
                <a:spcPct val="120000"/>
              </a:lnSpc>
              <a:buNone/>
              <a:defRPr sz="1000" spc="0" baseline="0">
                <a:solidFill>
                  <a:schemeClr val="bg1"/>
                </a:solidFill>
                <a:latin typeface="+mn-lt"/>
              </a:defRPr>
            </a:lvl1pPr>
          </a:lstStyle>
          <a:p>
            <a:pPr lvl="0"/>
            <a:r>
              <a:rPr lang="en-GB"/>
              <a:t>Lorem ipsum dolor sit amet, consectetuer adipiscing elit. Maecenas porttitor congue massa. Fusce posuere, magna sed pulvinar ultricies.</a:t>
            </a:r>
          </a:p>
        </p:txBody>
      </p:sp>
    </p:spTree>
    <p:extLst>
      <p:ext uri="{BB962C8B-B14F-4D97-AF65-F5344CB8AC3E}">
        <p14:creationId xmlns:p14="http://schemas.microsoft.com/office/powerpoint/2010/main" val="3833150743"/>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ayout C3">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04AB2F-D104-F0A0-5EAA-06305CB2BF88}"/>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4F100836-15EE-92A5-84E0-F3E672C8598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6128A9D-1CCE-4D49-5E0A-3C48A1C4EB1E}"/>
              </a:ext>
            </a:extLst>
          </p:cNvPr>
          <p:cNvSpPr>
            <a:spLocks noGrp="1"/>
          </p:cNvSpPr>
          <p:nvPr>
            <p:ph type="sldNum" sz="quarter" idx="12"/>
          </p:nvPr>
        </p:nvSpPr>
        <p:spPr/>
        <p:txBody>
          <a:bodyPr/>
          <a:lstStyle/>
          <a:p>
            <a:fld id="{AB70854C-D5A9-4158-9BDB-743524094FFE}" type="slidenum">
              <a:rPr lang="en-US" smtClean="0"/>
              <a:t>‹#›</a:t>
            </a:fld>
            <a:endParaRPr lang="en-US"/>
          </a:p>
        </p:txBody>
      </p:sp>
      <p:sp>
        <p:nvSpPr>
          <p:cNvPr id="8" name="Picture Placeholder 7">
            <a:extLst>
              <a:ext uri="{FF2B5EF4-FFF2-40B4-BE49-F238E27FC236}">
                <a16:creationId xmlns:a16="http://schemas.microsoft.com/office/drawing/2014/main" id="{C56B8769-0212-CE2B-9698-7629234FCB5E}"/>
              </a:ext>
            </a:extLst>
          </p:cNvPr>
          <p:cNvSpPr>
            <a:spLocks noGrp="1"/>
          </p:cNvSpPr>
          <p:nvPr>
            <p:ph type="pic" sz="quarter" idx="13" hasCustomPrompt="1"/>
          </p:nvPr>
        </p:nvSpPr>
        <p:spPr>
          <a:xfrm>
            <a:off x="0" y="1988840"/>
            <a:ext cx="6095845" cy="3456384"/>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bg1">
              <a:lumMod val="85000"/>
            </a:schemeClr>
          </a:solidFill>
        </p:spPr>
        <p:txBody>
          <a:bodyPr wrap="square" tIns="360000" anchor="t">
            <a:noAutofit/>
          </a:bodyPr>
          <a:lstStyle>
            <a:lvl1pPr marL="0" indent="0" algn="ctr">
              <a:buNone/>
              <a:defRPr sz="1200">
                <a:latin typeface="+mn-lt"/>
              </a:defRPr>
            </a:lvl1pPr>
          </a:lstStyle>
          <a:p>
            <a:r>
              <a:rPr lang="en-GB"/>
              <a:t>INSERT PICTURE</a:t>
            </a:r>
            <a:endParaRPr lang="en-US"/>
          </a:p>
        </p:txBody>
      </p:sp>
      <p:sp>
        <p:nvSpPr>
          <p:cNvPr id="11" name="Text Placeholder 10">
            <a:extLst>
              <a:ext uri="{FF2B5EF4-FFF2-40B4-BE49-F238E27FC236}">
                <a16:creationId xmlns:a16="http://schemas.microsoft.com/office/drawing/2014/main" id="{CF68C7F4-9E48-8DAD-CFF8-53C3FC7B3E10}"/>
              </a:ext>
            </a:extLst>
          </p:cNvPr>
          <p:cNvSpPr>
            <a:spLocks noGrp="1"/>
          </p:cNvSpPr>
          <p:nvPr>
            <p:ph type="body" sz="quarter" idx="14" hasCustomPrompt="1"/>
          </p:nvPr>
        </p:nvSpPr>
        <p:spPr>
          <a:xfrm>
            <a:off x="1775520" y="500332"/>
            <a:ext cx="8640960" cy="586957"/>
          </a:xfrm>
        </p:spPr>
        <p:txBody>
          <a:bodyPr tIns="46800" bIns="46800" anchor="b">
            <a:normAutofit/>
          </a:bodyPr>
          <a:lstStyle>
            <a:lvl1pPr marL="0" indent="0" algn="ctr">
              <a:lnSpc>
                <a:spcPct val="100000"/>
              </a:lnSpc>
              <a:buNone/>
              <a:defRPr sz="3200" spc="200" baseline="0">
                <a:solidFill>
                  <a:schemeClr val="tx1"/>
                </a:solidFill>
                <a:latin typeface="+mj-lt"/>
              </a:defRPr>
            </a:lvl1pPr>
          </a:lstStyle>
          <a:p>
            <a:pPr lvl="0"/>
            <a:r>
              <a:rPr lang="en-GB"/>
              <a:t>ADD TITLE HERE</a:t>
            </a:r>
            <a:endParaRPr lang="en-US"/>
          </a:p>
        </p:txBody>
      </p:sp>
      <p:sp>
        <p:nvSpPr>
          <p:cNvPr id="9" name="Text Placeholder 10">
            <a:extLst>
              <a:ext uri="{FF2B5EF4-FFF2-40B4-BE49-F238E27FC236}">
                <a16:creationId xmlns:a16="http://schemas.microsoft.com/office/drawing/2014/main" id="{38E48BA7-9A35-CCC8-3057-2029405121C2}"/>
              </a:ext>
            </a:extLst>
          </p:cNvPr>
          <p:cNvSpPr>
            <a:spLocks noGrp="1"/>
          </p:cNvSpPr>
          <p:nvPr>
            <p:ph type="body" sz="quarter" idx="15" hasCustomPrompt="1"/>
          </p:nvPr>
        </p:nvSpPr>
        <p:spPr>
          <a:xfrm>
            <a:off x="1775520" y="1087289"/>
            <a:ext cx="8640960" cy="260328"/>
          </a:xfrm>
        </p:spPr>
        <p:txBody>
          <a:bodyPr anchor="t">
            <a:normAutofit/>
          </a:bodyPr>
          <a:lstStyle>
            <a:lvl1pPr marL="0" indent="0" algn="ctr" rtl="0">
              <a:lnSpc>
                <a:spcPct val="120000"/>
              </a:lnSpc>
              <a:buNone/>
              <a:defRPr sz="1000" spc="0" baseline="0">
                <a:solidFill>
                  <a:schemeClr val="tx1"/>
                </a:solidFill>
                <a:latin typeface="+mn-lt"/>
              </a:defRPr>
            </a:lvl1pPr>
          </a:lstStyle>
          <a:p>
            <a:pPr lvl="0"/>
            <a:r>
              <a:rPr lang="en-GB"/>
              <a:t>Lorem ipsum dolor sit amet, consectetuer adipiscing elit. Maecenas porttitor congue massa.</a:t>
            </a:r>
          </a:p>
        </p:txBody>
      </p:sp>
    </p:spTree>
    <p:extLst>
      <p:ext uri="{BB962C8B-B14F-4D97-AF65-F5344CB8AC3E}">
        <p14:creationId xmlns:p14="http://schemas.microsoft.com/office/powerpoint/2010/main" val="447265792"/>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ayout C4">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04AB2F-D104-F0A0-5EAA-06305CB2BF88}"/>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4F100836-15EE-92A5-84E0-F3E672C8598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6128A9D-1CCE-4D49-5E0A-3C48A1C4EB1E}"/>
              </a:ext>
            </a:extLst>
          </p:cNvPr>
          <p:cNvSpPr>
            <a:spLocks noGrp="1"/>
          </p:cNvSpPr>
          <p:nvPr>
            <p:ph type="sldNum" sz="quarter" idx="12"/>
          </p:nvPr>
        </p:nvSpPr>
        <p:spPr/>
        <p:txBody>
          <a:bodyPr/>
          <a:lstStyle/>
          <a:p>
            <a:fld id="{AB70854C-D5A9-4158-9BDB-743524094FFE}" type="slidenum">
              <a:rPr lang="en-US" smtClean="0"/>
              <a:t>‹#›</a:t>
            </a:fld>
            <a:endParaRPr lang="en-US"/>
          </a:p>
        </p:txBody>
      </p:sp>
      <p:sp>
        <p:nvSpPr>
          <p:cNvPr id="7" name="Picture Placeholder 6">
            <a:extLst>
              <a:ext uri="{FF2B5EF4-FFF2-40B4-BE49-F238E27FC236}">
                <a16:creationId xmlns:a16="http://schemas.microsoft.com/office/drawing/2014/main" id="{25DE8007-1ED6-70EE-73FD-B8D7CFD28317}"/>
              </a:ext>
            </a:extLst>
          </p:cNvPr>
          <p:cNvSpPr>
            <a:spLocks noGrp="1"/>
          </p:cNvSpPr>
          <p:nvPr>
            <p:ph type="pic" sz="quarter" idx="13" hasCustomPrompt="1"/>
          </p:nvPr>
        </p:nvSpPr>
        <p:spPr>
          <a:xfrm>
            <a:off x="1584479" y="1"/>
            <a:ext cx="3744726" cy="6858001"/>
          </a:xfrm>
          <a:custGeom>
            <a:avLst/>
            <a:gdLst>
              <a:gd name="connsiteX0" fmla="*/ 0 w 3744726"/>
              <a:gd name="connsiteY0" fmla="*/ 5191201 h 6858001"/>
              <a:gd name="connsiteX1" fmla="*/ 1800510 w 3744726"/>
              <a:gd name="connsiteY1" fmla="*/ 5191201 h 6858001"/>
              <a:gd name="connsiteX2" fmla="*/ 1800510 w 3744726"/>
              <a:gd name="connsiteY2" fmla="*/ 6858001 h 6858001"/>
              <a:gd name="connsiteX3" fmla="*/ 0 w 3744726"/>
              <a:gd name="connsiteY3" fmla="*/ 6858001 h 6858001"/>
              <a:gd name="connsiteX4" fmla="*/ 1944216 w 3744726"/>
              <a:gd name="connsiteY4" fmla="*/ 1813443 h 6858001"/>
              <a:gd name="connsiteX5" fmla="*/ 3744726 w 3744726"/>
              <a:gd name="connsiteY5" fmla="*/ 1813443 h 6858001"/>
              <a:gd name="connsiteX6" fmla="*/ 3744726 w 3744726"/>
              <a:gd name="connsiteY6" fmla="*/ 6858001 h 6858001"/>
              <a:gd name="connsiteX7" fmla="*/ 1944216 w 3744726"/>
              <a:gd name="connsiteY7" fmla="*/ 6858001 h 6858001"/>
              <a:gd name="connsiteX8" fmla="*/ 1944216 w 3744726"/>
              <a:gd name="connsiteY8" fmla="*/ 0 h 6858001"/>
              <a:gd name="connsiteX9" fmla="*/ 3744726 w 3744726"/>
              <a:gd name="connsiteY9" fmla="*/ 0 h 6858001"/>
              <a:gd name="connsiteX10" fmla="*/ 3744726 w 3744726"/>
              <a:gd name="connsiteY10" fmla="*/ 1666800 h 6858001"/>
              <a:gd name="connsiteX11" fmla="*/ 1944216 w 3744726"/>
              <a:gd name="connsiteY11" fmla="*/ 1666800 h 6858001"/>
              <a:gd name="connsiteX12" fmla="*/ 0 w 3744726"/>
              <a:gd name="connsiteY12" fmla="*/ 0 h 6858001"/>
              <a:gd name="connsiteX13" fmla="*/ 1800510 w 3744726"/>
              <a:gd name="connsiteY13" fmla="*/ 0 h 6858001"/>
              <a:gd name="connsiteX14" fmla="*/ 1800510 w 3744726"/>
              <a:gd name="connsiteY14" fmla="*/ 5044557 h 6858001"/>
              <a:gd name="connsiteX15" fmla="*/ 0 w 3744726"/>
              <a:gd name="connsiteY15" fmla="*/ 504455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44726" h="6858001">
                <a:moveTo>
                  <a:pt x="0" y="5191201"/>
                </a:moveTo>
                <a:lnTo>
                  <a:pt x="1800510" y="5191201"/>
                </a:lnTo>
                <a:lnTo>
                  <a:pt x="1800510" y="6858001"/>
                </a:lnTo>
                <a:lnTo>
                  <a:pt x="0" y="6858001"/>
                </a:lnTo>
                <a:close/>
                <a:moveTo>
                  <a:pt x="1944216" y="1813443"/>
                </a:moveTo>
                <a:lnTo>
                  <a:pt x="3744726" y="1813443"/>
                </a:lnTo>
                <a:lnTo>
                  <a:pt x="3744726" y="6858001"/>
                </a:lnTo>
                <a:lnTo>
                  <a:pt x="1944216" y="6858001"/>
                </a:lnTo>
                <a:close/>
                <a:moveTo>
                  <a:pt x="1944216" y="0"/>
                </a:moveTo>
                <a:lnTo>
                  <a:pt x="3744726" y="0"/>
                </a:lnTo>
                <a:lnTo>
                  <a:pt x="3744726" y="1666800"/>
                </a:lnTo>
                <a:lnTo>
                  <a:pt x="1944216" y="1666800"/>
                </a:lnTo>
                <a:close/>
                <a:moveTo>
                  <a:pt x="0" y="0"/>
                </a:moveTo>
                <a:lnTo>
                  <a:pt x="1800510" y="0"/>
                </a:lnTo>
                <a:lnTo>
                  <a:pt x="1800510" y="5044557"/>
                </a:lnTo>
                <a:lnTo>
                  <a:pt x="0" y="5044557"/>
                </a:lnTo>
                <a:close/>
              </a:path>
            </a:pathLst>
          </a:custGeom>
          <a:solidFill>
            <a:schemeClr val="bg1">
              <a:lumMod val="85000"/>
            </a:schemeClr>
          </a:solidFill>
        </p:spPr>
        <p:txBody>
          <a:bodyPr wrap="square" tIns="360000" anchor="t">
            <a:noAutofit/>
          </a:bodyPr>
          <a:lstStyle>
            <a:lvl1pPr marL="0" indent="0" algn="ctr">
              <a:buNone/>
              <a:defRPr sz="1400">
                <a:latin typeface="+mn-lt"/>
              </a:defRPr>
            </a:lvl1pPr>
          </a:lstStyle>
          <a:p>
            <a:r>
              <a:rPr lang="en-GB"/>
              <a:t>INSERT PICTURE</a:t>
            </a:r>
            <a:endParaRPr lang="en-US"/>
          </a:p>
        </p:txBody>
      </p:sp>
      <p:sp>
        <p:nvSpPr>
          <p:cNvPr id="11" name="Text Placeholder 10">
            <a:extLst>
              <a:ext uri="{FF2B5EF4-FFF2-40B4-BE49-F238E27FC236}">
                <a16:creationId xmlns:a16="http://schemas.microsoft.com/office/drawing/2014/main" id="{CF68C7F4-9E48-8DAD-CFF8-53C3FC7B3E10}"/>
              </a:ext>
            </a:extLst>
          </p:cNvPr>
          <p:cNvSpPr>
            <a:spLocks noGrp="1"/>
          </p:cNvSpPr>
          <p:nvPr>
            <p:ph type="body" sz="quarter" idx="14" hasCustomPrompt="1"/>
          </p:nvPr>
        </p:nvSpPr>
        <p:spPr>
          <a:xfrm>
            <a:off x="6503066" y="1155594"/>
            <a:ext cx="3985422" cy="586957"/>
          </a:xfrm>
        </p:spPr>
        <p:txBody>
          <a:bodyPr tIns="46800" bIns="46800" anchor="b">
            <a:normAutofit/>
          </a:bodyPr>
          <a:lstStyle>
            <a:lvl1pPr marL="0" indent="0" algn="l">
              <a:lnSpc>
                <a:spcPct val="100000"/>
              </a:lnSpc>
              <a:buNone/>
              <a:defRPr sz="3200" spc="200" baseline="0">
                <a:solidFill>
                  <a:schemeClr val="tx1"/>
                </a:solidFill>
                <a:latin typeface="+mj-lt"/>
              </a:defRPr>
            </a:lvl1pPr>
          </a:lstStyle>
          <a:p>
            <a:pPr lvl="0"/>
            <a:r>
              <a:rPr lang="en-GB"/>
              <a:t>ADD TITLE HERE</a:t>
            </a:r>
            <a:endParaRPr lang="en-US"/>
          </a:p>
        </p:txBody>
      </p:sp>
      <p:sp>
        <p:nvSpPr>
          <p:cNvPr id="9" name="Text Placeholder 10">
            <a:extLst>
              <a:ext uri="{FF2B5EF4-FFF2-40B4-BE49-F238E27FC236}">
                <a16:creationId xmlns:a16="http://schemas.microsoft.com/office/drawing/2014/main" id="{38E48BA7-9A35-CCC8-3057-2029405121C2}"/>
              </a:ext>
            </a:extLst>
          </p:cNvPr>
          <p:cNvSpPr>
            <a:spLocks noGrp="1"/>
          </p:cNvSpPr>
          <p:nvPr>
            <p:ph type="body" sz="quarter" idx="15" hasCustomPrompt="1"/>
          </p:nvPr>
        </p:nvSpPr>
        <p:spPr>
          <a:xfrm>
            <a:off x="6503066" y="1742551"/>
            <a:ext cx="3985422" cy="287833"/>
          </a:xfrm>
        </p:spPr>
        <p:txBody>
          <a:bodyPr anchor="t">
            <a:normAutofit/>
          </a:bodyPr>
          <a:lstStyle>
            <a:lvl1pPr marL="0" indent="0" algn="l" rtl="0">
              <a:lnSpc>
                <a:spcPct val="120000"/>
              </a:lnSpc>
              <a:buNone/>
              <a:defRPr sz="1000" spc="0" baseline="0">
                <a:solidFill>
                  <a:schemeClr val="tx1"/>
                </a:solidFill>
                <a:latin typeface="+mn-lt"/>
              </a:defRPr>
            </a:lvl1pPr>
          </a:lstStyle>
          <a:p>
            <a:pPr lvl="0"/>
            <a:r>
              <a:rPr lang="en-GB"/>
              <a:t>Lorem ipsum dolor sit amet, consectetuer adipiscing elit. </a:t>
            </a:r>
          </a:p>
        </p:txBody>
      </p:sp>
    </p:spTree>
    <p:extLst>
      <p:ext uri="{BB962C8B-B14F-4D97-AF65-F5344CB8AC3E}">
        <p14:creationId xmlns:p14="http://schemas.microsoft.com/office/powerpoint/2010/main" val="820636662"/>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Layout C5">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04AB2F-D104-F0A0-5EAA-06305CB2BF88}"/>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4F100836-15EE-92A5-84E0-F3E672C8598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6128A9D-1CCE-4D49-5E0A-3C48A1C4EB1E}"/>
              </a:ext>
            </a:extLst>
          </p:cNvPr>
          <p:cNvSpPr>
            <a:spLocks noGrp="1"/>
          </p:cNvSpPr>
          <p:nvPr>
            <p:ph type="sldNum" sz="quarter" idx="12"/>
          </p:nvPr>
        </p:nvSpPr>
        <p:spPr/>
        <p:txBody>
          <a:bodyPr/>
          <a:lstStyle/>
          <a:p>
            <a:fld id="{AB70854C-D5A9-4158-9BDB-743524094FFE}" type="slidenum">
              <a:rPr lang="en-US" smtClean="0"/>
              <a:t>‹#›</a:t>
            </a:fld>
            <a:endParaRPr lang="en-US"/>
          </a:p>
        </p:txBody>
      </p:sp>
      <p:sp>
        <p:nvSpPr>
          <p:cNvPr id="10" name="Freeform: Shape 9">
            <a:extLst>
              <a:ext uri="{FF2B5EF4-FFF2-40B4-BE49-F238E27FC236}">
                <a16:creationId xmlns:a16="http://schemas.microsoft.com/office/drawing/2014/main" id="{5711DD5B-C475-E0DD-2E90-9A4D43BBF22C}"/>
              </a:ext>
            </a:extLst>
          </p:cNvPr>
          <p:cNvSpPr/>
          <p:nvPr userDrawn="1"/>
        </p:nvSpPr>
        <p:spPr>
          <a:xfrm>
            <a:off x="0" y="5058000"/>
            <a:ext cx="1800000" cy="1800000"/>
          </a:xfrm>
          <a:custGeom>
            <a:avLst/>
            <a:gdLst>
              <a:gd name="connsiteX0" fmla="*/ 0 w 1800000"/>
              <a:gd name="connsiteY0" fmla="*/ 0 h 1800000"/>
              <a:gd name="connsiteX1" fmla="*/ 407588 w 1800000"/>
              <a:gd name="connsiteY1" fmla="*/ 0 h 1800000"/>
              <a:gd name="connsiteX2" fmla="*/ 407588 w 1800000"/>
              <a:gd name="connsiteY2" fmla="*/ 1413754 h 1800000"/>
              <a:gd name="connsiteX3" fmla="*/ 1800000 w 1800000"/>
              <a:gd name="connsiteY3" fmla="*/ 1413754 h 1800000"/>
              <a:gd name="connsiteX4" fmla="*/ 1800000 w 1800000"/>
              <a:gd name="connsiteY4" fmla="*/ 1800000 h 1800000"/>
              <a:gd name="connsiteX5" fmla="*/ 0 w 1800000"/>
              <a:gd name="connsiteY5" fmla="*/ 180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00000" h="1800000">
                <a:moveTo>
                  <a:pt x="0" y="0"/>
                </a:moveTo>
                <a:lnTo>
                  <a:pt x="407588" y="0"/>
                </a:lnTo>
                <a:lnTo>
                  <a:pt x="407588" y="1413754"/>
                </a:lnTo>
                <a:lnTo>
                  <a:pt x="1800000" y="1413754"/>
                </a:lnTo>
                <a:lnTo>
                  <a:pt x="1800000" y="1800000"/>
                </a:lnTo>
                <a:lnTo>
                  <a:pt x="0" y="180000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Picture Placeholder 15">
            <a:extLst>
              <a:ext uri="{FF2B5EF4-FFF2-40B4-BE49-F238E27FC236}">
                <a16:creationId xmlns:a16="http://schemas.microsoft.com/office/drawing/2014/main" id="{745D6F3A-4B02-06A3-C0B3-627AC54D8985}"/>
              </a:ext>
            </a:extLst>
          </p:cNvPr>
          <p:cNvSpPr>
            <a:spLocks noGrp="1"/>
          </p:cNvSpPr>
          <p:nvPr>
            <p:ph type="pic" sz="quarter" idx="16" hasCustomPrompt="1"/>
          </p:nvPr>
        </p:nvSpPr>
        <p:spPr>
          <a:xfrm>
            <a:off x="1799999" y="4221088"/>
            <a:ext cx="2616911" cy="2636912"/>
          </a:xfrm>
          <a:custGeom>
            <a:avLst/>
            <a:gdLst>
              <a:gd name="connsiteX0" fmla="*/ 0 w 2616911"/>
              <a:gd name="connsiteY0" fmla="*/ 0 h 2636912"/>
              <a:gd name="connsiteX1" fmla="*/ 2616911 w 2616911"/>
              <a:gd name="connsiteY1" fmla="*/ 0 h 2636912"/>
              <a:gd name="connsiteX2" fmla="*/ 2616911 w 2616911"/>
              <a:gd name="connsiteY2" fmla="*/ 2636912 h 2636912"/>
              <a:gd name="connsiteX3" fmla="*/ 0 w 2616911"/>
              <a:gd name="connsiteY3" fmla="*/ 2636912 h 2636912"/>
            </a:gdLst>
            <a:ahLst/>
            <a:cxnLst>
              <a:cxn ang="0">
                <a:pos x="connsiteX0" y="connsiteY0"/>
              </a:cxn>
              <a:cxn ang="0">
                <a:pos x="connsiteX1" y="connsiteY1"/>
              </a:cxn>
              <a:cxn ang="0">
                <a:pos x="connsiteX2" y="connsiteY2"/>
              </a:cxn>
              <a:cxn ang="0">
                <a:pos x="connsiteX3" y="connsiteY3"/>
              </a:cxn>
            </a:cxnLst>
            <a:rect l="l" t="t" r="r" b="b"/>
            <a:pathLst>
              <a:path w="2616911" h="2636912">
                <a:moveTo>
                  <a:pt x="0" y="0"/>
                </a:moveTo>
                <a:lnTo>
                  <a:pt x="2616911" y="0"/>
                </a:lnTo>
                <a:lnTo>
                  <a:pt x="2616911" y="2636912"/>
                </a:lnTo>
                <a:lnTo>
                  <a:pt x="0" y="2636912"/>
                </a:lnTo>
                <a:close/>
              </a:path>
            </a:pathLst>
          </a:custGeom>
          <a:solidFill>
            <a:schemeClr val="bg1">
              <a:lumMod val="75000"/>
            </a:schemeClr>
          </a:solidFill>
        </p:spPr>
        <p:txBody>
          <a:bodyPr wrap="square" tIns="360000" anchor="t">
            <a:noAutofit/>
          </a:bodyPr>
          <a:lstStyle>
            <a:lvl1pPr marL="0" indent="0" algn="ctr">
              <a:buNone/>
              <a:defRPr sz="1200">
                <a:latin typeface="+mn-lt"/>
              </a:defRPr>
            </a:lvl1pPr>
          </a:lstStyle>
          <a:p>
            <a:r>
              <a:rPr lang="en-GB"/>
              <a:t>PICTURE 2</a:t>
            </a:r>
            <a:endParaRPr lang="en-US"/>
          </a:p>
        </p:txBody>
      </p:sp>
      <p:sp>
        <p:nvSpPr>
          <p:cNvPr id="13" name="Picture Placeholder 12">
            <a:extLst>
              <a:ext uri="{FF2B5EF4-FFF2-40B4-BE49-F238E27FC236}">
                <a16:creationId xmlns:a16="http://schemas.microsoft.com/office/drawing/2014/main" id="{E8731B10-A4AC-425A-01AC-94E223FBEEC7}"/>
              </a:ext>
            </a:extLst>
          </p:cNvPr>
          <p:cNvSpPr>
            <a:spLocks noGrp="1"/>
          </p:cNvSpPr>
          <p:nvPr>
            <p:ph type="pic" sz="quarter" idx="13" hasCustomPrompt="1"/>
          </p:nvPr>
        </p:nvSpPr>
        <p:spPr>
          <a:xfrm>
            <a:off x="407588" y="4671754"/>
            <a:ext cx="1800000" cy="1800000"/>
          </a:xfrm>
          <a:custGeom>
            <a:avLst/>
            <a:gdLst>
              <a:gd name="connsiteX0" fmla="*/ 0 w 1800000"/>
              <a:gd name="connsiteY0" fmla="*/ 0 h 1800000"/>
              <a:gd name="connsiteX1" fmla="*/ 1800000 w 1800000"/>
              <a:gd name="connsiteY1" fmla="*/ 0 h 1800000"/>
              <a:gd name="connsiteX2" fmla="*/ 1800000 w 1800000"/>
              <a:gd name="connsiteY2" fmla="*/ 1800000 h 1800000"/>
              <a:gd name="connsiteX3" fmla="*/ 0 w 1800000"/>
              <a:gd name="connsiteY3" fmla="*/ 1800000 h 1800000"/>
            </a:gdLst>
            <a:ahLst/>
            <a:cxnLst>
              <a:cxn ang="0">
                <a:pos x="connsiteX0" y="connsiteY0"/>
              </a:cxn>
              <a:cxn ang="0">
                <a:pos x="connsiteX1" y="connsiteY1"/>
              </a:cxn>
              <a:cxn ang="0">
                <a:pos x="connsiteX2" y="connsiteY2"/>
              </a:cxn>
              <a:cxn ang="0">
                <a:pos x="connsiteX3" y="connsiteY3"/>
              </a:cxn>
            </a:cxnLst>
            <a:rect l="l" t="t" r="r" b="b"/>
            <a:pathLst>
              <a:path w="1800000" h="1800000">
                <a:moveTo>
                  <a:pt x="0" y="0"/>
                </a:moveTo>
                <a:lnTo>
                  <a:pt x="1800000" y="0"/>
                </a:lnTo>
                <a:lnTo>
                  <a:pt x="1800000" y="1800000"/>
                </a:lnTo>
                <a:lnTo>
                  <a:pt x="0" y="1800000"/>
                </a:lnTo>
                <a:close/>
              </a:path>
            </a:pathLst>
          </a:custGeom>
          <a:solidFill>
            <a:schemeClr val="bg1">
              <a:lumMod val="85000"/>
            </a:schemeClr>
          </a:solidFill>
        </p:spPr>
        <p:txBody>
          <a:bodyPr wrap="square" tIns="360000" anchor="t">
            <a:noAutofit/>
          </a:bodyPr>
          <a:lstStyle>
            <a:lvl1pPr marL="0" indent="0" algn="ctr">
              <a:buNone/>
              <a:defRPr sz="1100">
                <a:latin typeface="+mn-lt"/>
              </a:defRPr>
            </a:lvl1pPr>
          </a:lstStyle>
          <a:p>
            <a:r>
              <a:rPr lang="en-GB"/>
              <a:t>PICTURE 1</a:t>
            </a:r>
            <a:endParaRPr lang="en-US"/>
          </a:p>
        </p:txBody>
      </p:sp>
      <p:sp>
        <p:nvSpPr>
          <p:cNvPr id="11" name="Text Placeholder 10">
            <a:extLst>
              <a:ext uri="{FF2B5EF4-FFF2-40B4-BE49-F238E27FC236}">
                <a16:creationId xmlns:a16="http://schemas.microsoft.com/office/drawing/2014/main" id="{CF68C7F4-9E48-8DAD-CFF8-53C3FC7B3E10}"/>
              </a:ext>
            </a:extLst>
          </p:cNvPr>
          <p:cNvSpPr>
            <a:spLocks noGrp="1"/>
          </p:cNvSpPr>
          <p:nvPr>
            <p:ph type="body" sz="quarter" idx="14" hasCustomPrompt="1"/>
          </p:nvPr>
        </p:nvSpPr>
        <p:spPr>
          <a:xfrm>
            <a:off x="777928" y="698686"/>
            <a:ext cx="3456384" cy="1202510"/>
          </a:xfrm>
        </p:spPr>
        <p:txBody>
          <a:bodyPr tIns="46800" bIns="46800" anchor="b">
            <a:normAutofit/>
          </a:bodyPr>
          <a:lstStyle>
            <a:lvl1pPr marL="0" indent="0" algn="l">
              <a:lnSpc>
                <a:spcPct val="110000"/>
              </a:lnSpc>
              <a:buNone/>
              <a:defRPr sz="3600" spc="200" baseline="0">
                <a:solidFill>
                  <a:schemeClr val="tx1"/>
                </a:solidFill>
                <a:latin typeface="+mj-lt"/>
              </a:defRPr>
            </a:lvl1pPr>
          </a:lstStyle>
          <a:p>
            <a:pPr lvl="0"/>
            <a:r>
              <a:rPr lang="en-GB"/>
              <a:t>ADD TITLE HERE</a:t>
            </a:r>
            <a:endParaRPr lang="en-US"/>
          </a:p>
        </p:txBody>
      </p:sp>
    </p:spTree>
    <p:extLst>
      <p:ext uri="{BB962C8B-B14F-4D97-AF65-F5344CB8AC3E}">
        <p14:creationId xmlns:p14="http://schemas.microsoft.com/office/powerpoint/2010/main" val="3541989062"/>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Layout C6">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54EB51C1-D948-E58E-5366-86F9D7E6BB74}"/>
              </a:ext>
            </a:extLst>
          </p:cNvPr>
          <p:cNvSpPr>
            <a:spLocks noGrp="1"/>
          </p:cNvSpPr>
          <p:nvPr>
            <p:ph type="pic" sz="quarter" idx="13" hasCustomPrompt="1"/>
          </p:nvPr>
        </p:nvSpPr>
        <p:spPr>
          <a:xfrm>
            <a:off x="7320138" y="0"/>
            <a:ext cx="4871862" cy="6858000"/>
          </a:xfrm>
          <a:custGeom>
            <a:avLst/>
            <a:gdLst>
              <a:gd name="connsiteX0" fmla="*/ 0 w 4871864"/>
              <a:gd name="connsiteY0" fmla="*/ 0 h 6836879"/>
              <a:gd name="connsiteX1" fmla="*/ 4871864 w 4871864"/>
              <a:gd name="connsiteY1" fmla="*/ 0 h 6836879"/>
              <a:gd name="connsiteX2" fmla="*/ 4871864 w 4871864"/>
              <a:gd name="connsiteY2" fmla="*/ 6836879 h 6836879"/>
              <a:gd name="connsiteX3" fmla="*/ 0 w 4871864"/>
              <a:gd name="connsiteY3" fmla="*/ 6836879 h 6836879"/>
            </a:gdLst>
            <a:ahLst/>
            <a:cxnLst>
              <a:cxn ang="0">
                <a:pos x="connsiteX0" y="connsiteY0"/>
              </a:cxn>
              <a:cxn ang="0">
                <a:pos x="connsiteX1" y="connsiteY1"/>
              </a:cxn>
              <a:cxn ang="0">
                <a:pos x="connsiteX2" y="connsiteY2"/>
              </a:cxn>
              <a:cxn ang="0">
                <a:pos x="connsiteX3" y="connsiteY3"/>
              </a:cxn>
            </a:cxnLst>
            <a:rect l="l" t="t" r="r" b="b"/>
            <a:pathLst>
              <a:path w="4871864" h="6836879">
                <a:moveTo>
                  <a:pt x="0" y="0"/>
                </a:moveTo>
                <a:lnTo>
                  <a:pt x="4871864" y="0"/>
                </a:lnTo>
                <a:lnTo>
                  <a:pt x="4871864" y="6836879"/>
                </a:lnTo>
                <a:lnTo>
                  <a:pt x="0" y="6836879"/>
                </a:lnTo>
                <a:close/>
              </a:path>
            </a:pathLst>
          </a:custGeom>
          <a:solidFill>
            <a:schemeClr val="bg1">
              <a:lumMod val="85000"/>
            </a:schemeClr>
          </a:solidFill>
        </p:spPr>
        <p:txBody>
          <a:bodyPr wrap="square" tIns="360000" anchor="t">
            <a:noAutofit/>
          </a:bodyPr>
          <a:lstStyle>
            <a:lvl1pPr marL="0" indent="0" algn="ctr">
              <a:buNone/>
              <a:defRPr sz="1600">
                <a:latin typeface="+mn-lt"/>
              </a:defRPr>
            </a:lvl1pPr>
          </a:lstStyle>
          <a:p>
            <a:r>
              <a:rPr lang="en-GB"/>
              <a:t>INSERT PICTURE</a:t>
            </a:r>
            <a:endParaRPr lang="en-US"/>
          </a:p>
        </p:txBody>
      </p:sp>
    </p:spTree>
    <p:extLst>
      <p:ext uri="{BB962C8B-B14F-4D97-AF65-F5344CB8AC3E}">
        <p14:creationId xmlns:p14="http://schemas.microsoft.com/office/powerpoint/2010/main" val="1182073227"/>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Layout C7">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04AB2F-D104-F0A0-5EAA-06305CB2BF88}"/>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4F100836-15EE-92A5-84E0-F3E672C85980}"/>
              </a:ext>
            </a:extLst>
          </p:cNvPr>
          <p:cNvSpPr>
            <a:spLocks noGrp="1"/>
          </p:cNvSpPr>
          <p:nvPr>
            <p:ph type="ftr" sz="quarter" idx="11"/>
          </p:nvPr>
        </p:nvSpPr>
        <p:spPr/>
        <p:txBody>
          <a:bodyPr/>
          <a:lstStyle/>
          <a:p>
            <a:endParaRPr lang="en-US"/>
          </a:p>
        </p:txBody>
      </p:sp>
      <p:sp>
        <p:nvSpPr>
          <p:cNvPr id="7" name="Picture Placeholder 6">
            <a:extLst>
              <a:ext uri="{FF2B5EF4-FFF2-40B4-BE49-F238E27FC236}">
                <a16:creationId xmlns:a16="http://schemas.microsoft.com/office/drawing/2014/main" id="{1543BEF5-CEB8-8668-75F6-73B97DE1278A}"/>
              </a:ext>
            </a:extLst>
          </p:cNvPr>
          <p:cNvSpPr>
            <a:spLocks noGrp="1"/>
          </p:cNvSpPr>
          <p:nvPr>
            <p:ph type="pic" sz="quarter" idx="13" hasCustomPrompt="1"/>
          </p:nvPr>
        </p:nvSpPr>
        <p:spPr>
          <a:xfrm>
            <a:off x="9192344" y="1340768"/>
            <a:ext cx="2999656" cy="4176464"/>
          </a:xfrm>
          <a:custGeom>
            <a:avLst/>
            <a:gdLst>
              <a:gd name="connsiteX0" fmla="*/ 0 w 2999656"/>
              <a:gd name="connsiteY0" fmla="*/ 0 h 4176464"/>
              <a:gd name="connsiteX1" fmla="*/ 2999656 w 2999656"/>
              <a:gd name="connsiteY1" fmla="*/ 0 h 4176464"/>
              <a:gd name="connsiteX2" fmla="*/ 2999656 w 2999656"/>
              <a:gd name="connsiteY2" fmla="*/ 4176464 h 4176464"/>
              <a:gd name="connsiteX3" fmla="*/ 0 w 2999656"/>
              <a:gd name="connsiteY3" fmla="*/ 4176464 h 4176464"/>
            </a:gdLst>
            <a:ahLst/>
            <a:cxnLst>
              <a:cxn ang="0">
                <a:pos x="connsiteX0" y="connsiteY0"/>
              </a:cxn>
              <a:cxn ang="0">
                <a:pos x="connsiteX1" y="connsiteY1"/>
              </a:cxn>
              <a:cxn ang="0">
                <a:pos x="connsiteX2" y="connsiteY2"/>
              </a:cxn>
              <a:cxn ang="0">
                <a:pos x="connsiteX3" y="connsiteY3"/>
              </a:cxn>
            </a:cxnLst>
            <a:rect l="l" t="t" r="r" b="b"/>
            <a:pathLst>
              <a:path w="2999656" h="4176464">
                <a:moveTo>
                  <a:pt x="0" y="0"/>
                </a:moveTo>
                <a:lnTo>
                  <a:pt x="2999656" y="0"/>
                </a:lnTo>
                <a:lnTo>
                  <a:pt x="2999656" y="4176464"/>
                </a:lnTo>
                <a:lnTo>
                  <a:pt x="0" y="4176464"/>
                </a:lnTo>
                <a:close/>
              </a:path>
            </a:pathLst>
          </a:custGeom>
          <a:solidFill>
            <a:schemeClr val="bg1">
              <a:lumMod val="85000"/>
            </a:schemeClr>
          </a:solidFill>
        </p:spPr>
        <p:txBody>
          <a:bodyPr wrap="square" tIns="360000" anchor="t">
            <a:noAutofit/>
          </a:bodyPr>
          <a:lstStyle>
            <a:lvl1pPr marL="0" indent="0" algn="ctr">
              <a:buNone/>
              <a:defRPr sz="1400">
                <a:latin typeface="+mn-lt"/>
              </a:defRPr>
            </a:lvl1pPr>
          </a:lstStyle>
          <a:p>
            <a:r>
              <a:rPr lang="en-GB"/>
              <a:t>INSERT PICTURE</a:t>
            </a:r>
            <a:endParaRPr lang="en-US"/>
          </a:p>
        </p:txBody>
      </p:sp>
      <p:sp>
        <p:nvSpPr>
          <p:cNvPr id="4" name="Slide Number Placeholder 3">
            <a:extLst>
              <a:ext uri="{FF2B5EF4-FFF2-40B4-BE49-F238E27FC236}">
                <a16:creationId xmlns:a16="http://schemas.microsoft.com/office/drawing/2014/main" id="{D6128A9D-1CCE-4D49-5E0A-3C48A1C4EB1E}"/>
              </a:ext>
            </a:extLst>
          </p:cNvPr>
          <p:cNvSpPr>
            <a:spLocks noGrp="1"/>
          </p:cNvSpPr>
          <p:nvPr>
            <p:ph type="sldNum" sz="quarter" idx="12"/>
          </p:nvPr>
        </p:nvSpPr>
        <p:spPr/>
        <p:txBody>
          <a:bodyPr/>
          <a:lstStyle/>
          <a:p>
            <a:fld id="{AB70854C-D5A9-4158-9BDB-743524094FFE}" type="slidenum">
              <a:rPr lang="en-US" smtClean="0"/>
              <a:t>‹#›</a:t>
            </a:fld>
            <a:endParaRPr lang="en-US"/>
          </a:p>
        </p:txBody>
      </p:sp>
      <p:sp>
        <p:nvSpPr>
          <p:cNvPr id="10" name="Text Placeholder 10">
            <a:extLst>
              <a:ext uri="{FF2B5EF4-FFF2-40B4-BE49-F238E27FC236}">
                <a16:creationId xmlns:a16="http://schemas.microsoft.com/office/drawing/2014/main" id="{04F9FEB0-8DED-385C-1ED6-7F96407172C6}"/>
              </a:ext>
            </a:extLst>
          </p:cNvPr>
          <p:cNvSpPr>
            <a:spLocks noGrp="1"/>
          </p:cNvSpPr>
          <p:nvPr>
            <p:ph type="body" sz="quarter" idx="14" hasCustomPrompt="1"/>
          </p:nvPr>
        </p:nvSpPr>
        <p:spPr>
          <a:xfrm>
            <a:off x="777928" y="651369"/>
            <a:ext cx="4093936" cy="648512"/>
          </a:xfrm>
        </p:spPr>
        <p:txBody>
          <a:bodyPr tIns="46800" bIns="46800" anchor="b">
            <a:normAutofit/>
          </a:bodyPr>
          <a:lstStyle>
            <a:lvl1pPr marL="0" indent="0" algn="l">
              <a:lnSpc>
                <a:spcPct val="100000"/>
              </a:lnSpc>
              <a:buNone/>
              <a:defRPr sz="3600" spc="200" baseline="0">
                <a:solidFill>
                  <a:schemeClr val="tx1"/>
                </a:solidFill>
                <a:latin typeface="+mj-lt"/>
              </a:defRPr>
            </a:lvl1pPr>
          </a:lstStyle>
          <a:p>
            <a:pPr lvl="0"/>
            <a:r>
              <a:rPr lang="en-GB"/>
              <a:t>ADD TITLE HERE</a:t>
            </a:r>
            <a:endParaRPr lang="en-US"/>
          </a:p>
        </p:txBody>
      </p:sp>
    </p:spTree>
    <p:extLst>
      <p:ext uri="{BB962C8B-B14F-4D97-AF65-F5344CB8AC3E}">
        <p14:creationId xmlns:p14="http://schemas.microsoft.com/office/powerpoint/2010/main" val="3619458712"/>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Layout C8">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A6F7B768-E13B-0BFC-AF54-80A96206ADFB}"/>
              </a:ext>
            </a:extLst>
          </p:cNvPr>
          <p:cNvSpPr>
            <a:spLocks noGrp="1"/>
          </p:cNvSpPr>
          <p:nvPr>
            <p:ph type="pic" sz="quarter" idx="13" hasCustomPrompt="1"/>
          </p:nvPr>
        </p:nvSpPr>
        <p:spPr>
          <a:xfrm>
            <a:off x="5447928" y="0"/>
            <a:ext cx="1944216" cy="2708920"/>
          </a:xfrm>
          <a:custGeom>
            <a:avLst/>
            <a:gdLst>
              <a:gd name="connsiteX0" fmla="*/ 0 w 1944216"/>
              <a:gd name="connsiteY0" fmla="*/ 0 h 2708920"/>
              <a:gd name="connsiteX1" fmla="*/ 1944216 w 1944216"/>
              <a:gd name="connsiteY1" fmla="*/ 0 h 2708920"/>
              <a:gd name="connsiteX2" fmla="*/ 1944216 w 1944216"/>
              <a:gd name="connsiteY2" fmla="*/ 2708920 h 2708920"/>
              <a:gd name="connsiteX3" fmla="*/ 0 w 1944216"/>
              <a:gd name="connsiteY3" fmla="*/ 2708920 h 2708920"/>
            </a:gdLst>
            <a:ahLst/>
            <a:cxnLst>
              <a:cxn ang="0">
                <a:pos x="connsiteX0" y="connsiteY0"/>
              </a:cxn>
              <a:cxn ang="0">
                <a:pos x="connsiteX1" y="connsiteY1"/>
              </a:cxn>
              <a:cxn ang="0">
                <a:pos x="connsiteX2" y="connsiteY2"/>
              </a:cxn>
              <a:cxn ang="0">
                <a:pos x="connsiteX3" y="connsiteY3"/>
              </a:cxn>
            </a:cxnLst>
            <a:rect l="l" t="t" r="r" b="b"/>
            <a:pathLst>
              <a:path w="1944216" h="2708920">
                <a:moveTo>
                  <a:pt x="0" y="0"/>
                </a:moveTo>
                <a:lnTo>
                  <a:pt x="1944216" y="0"/>
                </a:lnTo>
                <a:lnTo>
                  <a:pt x="1944216" y="2708920"/>
                </a:lnTo>
                <a:lnTo>
                  <a:pt x="0" y="2708920"/>
                </a:lnTo>
                <a:close/>
              </a:path>
            </a:pathLst>
          </a:custGeom>
          <a:solidFill>
            <a:schemeClr val="bg1">
              <a:lumMod val="85000"/>
            </a:schemeClr>
          </a:solidFill>
        </p:spPr>
        <p:txBody>
          <a:bodyPr wrap="square" tIns="360000" anchor="t">
            <a:noAutofit/>
          </a:bodyPr>
          <a:lstStyle>
            <a:lvl1pPr marL="0" indent="0" algn="ctr">
              <a:buNone/>
              <a:defRPr sz="1400">
                <a:latin typeface="+mn-lt"/>
              </a:defRPr>
            </a:lvl1pPr>
          </a:lstStyle>
          <a:p>
            <a:r>
              <a:rPr lang="en-GB"/>
              <a:t>PICTURE 1</a:t>
            </a:r>
            <a:endParaRPr lang="en-US"/>
          </a:p>
        </p:txBody>
      </p:sp>
      <p:sp>
        <p:nvSpPr>
          <p:cNvPr id="16" name="Picture Placeholder 15">
            <a:extLst>
              <a:ext uri="{FF2B5EF4-FFF2-40B4-BE49-F238E27FC236}">
                <a16:creationId xmlns:a16="http://schemas.microsoft.com/office/drawing/2014/main" id="{93D4F8E8-5BBF-C28C-9C9E-8311BB83C306}"/>
              </a:ext>
            </a:extLst>
          </p:cNvPr>
          <p:cNvSpPr>
            <a:spLocks noGrp="1"/>
          </p:cNvSpPr>
          <p:nvPr>
            <p:ph type="pic" sz="quarter" idx="14" hasCustomPrompt="1"/>
          </p:nvPr>
        </p:nvSpPr>
        <p:spPr>
          <a:xfrm>
            <a:off x="7500156" y="0"/>
            <a:ext cx="1944216" cy="3717032"/>
          </a:xfrm>
          <a:custGeom>
            <a:avLst/>
            <a:gdLst>
              <a:gd name="connsiteX0" fmla="*/ 0 w 1944216"/>
              <a:gd name="connsiteY0" fmla="*/ 0 h 3717032"/>
              <a:gd name="connsiteX1" fmla="*/ 1944216 w 1944216"/>
              <a:gd name="connsiteY1" fmla="*/ 0 h 3717032"/>
              <a:gd name="connsiteX2" fmla="*/ 1944216 w 1944216"/>
              <a:gd name="connsiteY2" fmla="*/ 3717032 h 3717032"/>
              <a:gd name="connsiteX3" fmla="*/ 0 w 1944216"/>
              <a:gd name="connsiteY3" fmla="*/ 3717032 h 3717032"/>
            </a:gdLst>
            <a:ahLst/>
            <a:cxnLst>
              <a:cxn ang="0">
                <a:pos x="connsiteX0" y="connsiteY0"/>
              </a:cxn>
              <a:cxn ang="0">
                <a:pos x="connsiteX1" y="connsiteY1"/>
              </a:cxn>
              <a:cxn ang="0">
                <a:pos x="connsiteX2" y="connsiteY2"/>
              </a:cxn>
              <a:cxn ang="0">
                <a:pos x="connsiteX3" y="connsiteY3"/>
              </a:cxn>
            </a:cxnLst>
            <a:rect l="l" t="t" r="r" b="b"/>
            <a:pathLst>
              <a:path w="1944216" h="3717032">
                <a:moveTo>
                  <a:pt x="0" y="0"/>
                </a:moveTo>
                <a:lnTo>
                  <a:pt x="1944216" y="0"/>
                </a:lnTo>
                <a:lnTo>
                  <a:pt x="1944216" y="3717032"/>
                </a:lnTo>
                <a:lnTo>
                  <a:pt x="0" y="3717032"/>
                </a:lnTo>
                <a:close/>
              </a:path>
            </a:pathLst>
          </a:custGeom>
          <a:solidFill>
            <a:schemeClr val="bg1">
              <a:lumMod val="85000"/>
            </a:schemeClr>
          </a:solidFill>
        </p:spPr>
        <p:txBody>
          <a:bodyPr wrap="square" tIns="360000" anchor="t">
            <a:noAutofit/>
          </a:bodyPr>
          <a:lstStyle>
            <a:lvl1pPr marL="0" indent="0" algn="ctr">
              <a:buNone/>
              <a:defRPr sz="1400">
                <a:latin typeface="+mn-lt"/>
              </a:defRPr>
            </a:lvl1pPr>
          </a:lstStyle>
          <a:p>
            <a:r>
              <a:rPr lang="en-GB"/>
              <a:t>PICTURE 2</a:t>
            </a:r>
            <a:endParaRPr lang="en-US"/>
          </a:p>
        </p:txBody>
      </p:sp>
      <p:sp>
        <p:nvSpPr>
          <p:cNvPr id="17" name="Picture Placeholder 16">
            <a:extLst>
              <a:ext uri="{FF2B5EF4-FFF2-40B4-BE49-F238E27FC236}">
                <a16:creationId xmlns:a16="http://schemas.microsoft.com/office/drawing/2014/main" id="{1792F313-6446-EE51-1AC6-4458C7A0D163}"/>
              </a:ext>
            </a:extLst>
          </p:cNvPr>
          <p:cNvSpPr>
            <a:spLocks noGrp="1"/>
          </p:cNvSpPr>
          <p:nvPr>
            <p:ph type="pic" sz="quarter" idx="15" hasCustomPrompt="1"/>
          </p:nvPr>
        </p:nvSpPr>
        <p:spPr>
          <a:xfrm>
            <a:off x="9552384" y="0"/>
            <a:ext cx="1944216" cy="4797152"/>
          </a:xfrm>
          <a:custGeom>
            <a:avLst/>
            <a:gdLst>
              <a:gd name="connsiteX0" fmla="*/ 0 w 1944216"/>
              <a:gd name="connsiteY0" fmla="*/ 0 h 4797152"/>
              <a:gd name="connsiteX1" fmla="*/ 1944216 w 1944216"/>
              <a:gd name="connsiteY1" fmla="*/ 0 h 4797152"/>
              <a:gd name="connsiteX2" fmla="*/ 1944216 w 1944216"/>
              <a:gd name="connsiteY2" fmla="*/ 4797152 h 4797152"/>
              <a:gd name="connsiteX3" fmla="*/ 0 w 1944216"/>
              <a:gd name="connsiteY3" fmla="*/ 4797152 h 4797152"/>
            </a:gdLst>
            <a:ahLst/>
            <a:cxnLst>
              <a:cxn ang="0">
                <a:pos x="connsiteX0" y="connsiteY0"/>
              </a:cxn>
              <a:cxn ang="0">
                <a:pos x="connsiteX1" y="connsiteY1"/>
              </a:cxn>
              <a:cxn ang="0">
                <a:pos x="connsiteX2" y="connsiteY2"/>
              </a:cxn>
              <a:cxn ang="0">
                <a:pos x="connsiteX3" y="connsiteY3"/>
              </a:cxn>
            </a:cxnLst>
            <a:rect l="l" t="t" r="r" b="b"/>
            <a:pathLst>
              <a:path w="1944216" h="4797152">
                <a:moveTo>
                  <a:pt x="0" y="0"/>
                </a:moveTo>
                <a:lnTo>
                  <a:pt x="1944216" y="0"/>
                </a:lnTo>
                <a:lnTo>
                  <a:pt x="1944216" y="4797152"/>
                </a:lnTo>
                <a:lnTo>
                  <a:pt x="0" y="4797152"/>
                </a:lnTo>
                <a:close/>
              </a:path>
            </a:pathLst>
          </a:custGeom>
          <a:solidFill>
            <a:schemeClr val="bg1">
              <a:lumMod val="85000"/>
            </a:schemeClr>
          </a:solidFill>
        </p:spPr>
        <p:txBody>
          <a:bodyPr wrap="square" tIns="360000" anchor="t">
            <a:noAutofit/>
          </a:bodyPr>
          <a:lstStyle>
            <a:lvl1pPr marL="0" indent="0" algn="ctr">
              <a:buNone/>
              <a:defRPr sz="1400">
                <a:latin typeface="+mn-lt"/>
              </a:defRPr>
            </a:lvl1pPr>
          </a:lstStyle>
          <a:p>
            <a:r>
              <a:rPr lang="en-GB"/>
              <a:t>PICTURE 3</a:t>
            </a:r>
            <a:endParaRPr lang="en-US"/>
          </a:p>
        </p:txBody>
      </p:sp>
      <p:sp>
        <p:nvSpPr>
          <p:cNvPr id="2" name="Date Placeholder 1">
            <a:extLst>
              <a:ext uri="{FF2B5EF4-FFF2-40B4-BE49-F238E27FC236}">
                <a16:creationId xmlns:a16="http://schemas.microsoft.com/office/drawing/2014/main" id="{6704AB2F-D104-F0A0-5EAA-06305CB2BF88}"/>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4F100836-15EE-92A5-84E0-F3E672C8598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6128A9D-1CCE-4D49-5E0A-3C48A1C4EB1E}"/>
              </a:ext>
            </a:extLst>
          </p:cNvPr>
          <p:cNvSpPr>
            <a:spLocks noGrp="1"/>
          </p:cNvSpPr>
          <p:nvPr>
            <p:ph type="sldNum" sz="quarter" idx="12"/>
          </p:nvPr>
        </p:nvSpPr>
        <p:spPr/>
        <p:txBody>
          <a:bodyPr/>
          <a:lstStyle/>
          <a:p>
            <a:fld id="{AB70854C-D5A9-4158-9BDB-743524094FFE}" type="slidenum">
              <a:rPr lang="en-US" smtClean="0"/>
              <a:t>‹#›</a:t>
            </a:fld>
            <a:endParaRPr lang="en-US"/>
          </a:p>
        </p:txBody>
      </p:sp>
      <p:sp>
        <p:nvSpPr>
          <p:cNvPr id="18" name="Text Placeholder 10">
            <a:extLst>
              <a:ext uri="{FF2B5EF4-FFF2-40B4-BE49-F238E27FC236}">
                <a16:creationId xmlns:a16="http://schemas.microsoft.com/office/drawing/2014/main" id="{47BA85F4-7454-452C-6F32-C2E5F94A58DF}"/>
              </a:ext>
            </a:extLst>
          </p:cNvPr>
          <p:cNvSpPr>
            <a:spLocks noGrp="1"/>
          </p:cNvSpPr>
          <p:nvPr>
            <p:ph type="body" sz="quarter" idx="16" hasCustomPrompt="1"/>
          </p:nvPr>
        </p:nvSpPr>
        <p:spPr>
          <a:xfrm>
            <a:off x="695400" y="738379"/>
            <a:ext cx="3672408" cy="586957"/>
          </a:xfrm>
        </p:spPr>
        <p:txBody>
          <a:bodyPr tIns="46800" bIns="46800" anchor="b">
            <a:normAutofit/>
          </a:bodyPr>
          <a:lstStyle>
            <a:lvl1pPr marL="0" indent="0" algn="l">
              <a:lnSpc>
                <a:spcPct val="100000"/>
              </a:lnSpc>
              <a:buNone/>
              <a:defRPr sz="3200" spc="200" baseline="0">
                <a:solidFill>
                  <a:schemeClr val="tx1"/>
                </a:solidFill>
                <a:latin typeface="+mj-lt"/>
              </a:defRPr>
            </a:lvl1pPr>
          </a:lstStyle>
          <a:p>
            <a:pPr lvl="0"/>
            <a:r>
              <a:rPr lang="en-GB"/>
              <a:t>ADD TITLE HERE</a:t>
            </a:r>
            <a:endParaRPr lang="en-US"/>
          </a:p>
        </p:txBody>
      </p:sp>
      <p:sp>
        <p:nvSpPr>
          <p:cNvPr id="19" name="Text Placeholder 10">
            <a:extLst>
              <a:ext uri="{FF2B5EF4-FFF2-40B4-BE49-F238E27FC236}">
                <a16:creationId xmlns:a16="http://schemas.microsoft.com/office/drawing/2014/main" id="{E56D5225-D222-49B5-FEE1-AD02BC1319E2}"/>
              </a:ext>
            </a:extLst>
          </p:cNvPr>
          <p:cNvSpPr>
            <a:spLocks noGrp="1"/>
          </p:cNvSpPr>
          <p:nvPr>
            <p:ph type="body" sz="quarter" idx="17" hasCustomPrompt="1"/>
          </p:nvPr>
        </p:nvSpPr>
        <p:spPr>
          <a:xfrm>
            <a:off x="695400" y="1355799"/>
            <a:ext cx="3672408" cy="525785"/>
          </a:xfrm>
        </p:spPr>
        <p:txBody>
          <a:bodyPr anchor="t">
            <a:normAutofit/>
          </a:bodyPr>
          <a:lstStyle>
            <a:lvl1pPr marL="0" indent="0" algn="l" rtl="0">
              <a:lnSpc>
                <a:spcPct val="150000"/>
              </a:lnSpc>
              <a:buNone/>
              <a:defRPr sz="1000" spc="0" baseline="0">
                <a:solidFill>
                  <a:schemeClr val="tx1"/>
                </a:solidFill>
                <a:latin typeface="+mn-lt"/>
              </a:defRPr>
            </a:lvl1pPr>
          </a:lstStyle>
          <a:p>
            <a:pPr lvl="0"/>
            <a:r>
              <a:rPr lang="en-GB"/>
              <a:t>Lorem ipsum dolor sit amet, consectetuer adipiscing elit. Maecenas porttitor congue massa ser ultricies mass lorem.</a:t>
            </a:r>
          </a:p>
        </p:txBody>
      </p:sp>
    </p:spTree>
    <p:extLst>
      <p:ext uri="{BB962C8B-B14F-4D97-AF65-F5344CB8AC3E}">
        <p14:creationId xmlns:p14="http://schemas.microsoft.com/office/powerpoint/2010/main" val="3577914450"/>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ayout C9">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1C39D6F-EBCD-52BC-2EAB-660742205E2C}"/>
              </a:ext>
            </a:extLst>
          </p:cNvPr>
          <p:cNvSpPr/>
          <p:nvPr userDrawn="1"/>
        </p:nvSpPr>
        <p:spPr>
          <a:xfrm>
            <a:off x="7968208" y="1"/>
            <a:ext cx="422379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AD7BC385-E2D2-00B1-5A58-573287E9FEA3}"/>
              </a:ext>
            </a:extLst>
          </p:cNvPr>
          <p:cNvSpPr>
            <a:spLocks noGrp="1"/>
          </p:cNvSpPr>
          <p:nvPr>
            <p:ph type="pic" sz="quarter" idx="13" hasCustomPrompt="1"/>
          </p:nvPr>
        </p:nvSpPr>
        <p:spPr>
          <a:xfrm>
            <a:off x="5519936" y="2492896"/>
            <a:ext cx="5114168" cy="3384376"/>
          </a:xfrm>
          <a:custGeom>
            <a:avLst/>
            <a:gdLst>
              <a:gd name="connsiteX0" fmla="*/ 0 w 5114168"/>
              <a:gd name="connsiteY0" fmla="*/ 0 h 3384376"/>
              <a:gd name="connsiteX1" fmla="*/ 5114168 w 5114168"/>
              <a:gd name="connsiteY1" fmla="*/ 0 h 3384376"/>
              <a:gd name="connsiteX2" fmla="*/ 5114168 w 5114168"/>
              <a:gd name="connsiteY2" fmla="*/ 3384376 h 3384376"/>
              <a:gd name="connsiteX3" fmla="*/ 0 w 5114168"/>
              <a:gd name="connsiteY3" fmla="*/ 3384376 h 3384376"/>
            </a:gdLst>
            <a:ahLst/>
            <a:cxnLst>
              <a:cxn ang="0">
                <a:pos x="connsiteX0" y="connsiteY0"/>
              </a:cxn>
              <a:cxn ang="0">
                <a:pos x="connsiteX1" y="connsiteY1"/>
              </a:cxn>
              <a:cxn ang="0">
                <a:pos x="connsiteX2" y="connsiteY2"/>
              </a:cxn>
              <a:cxn ang="0">
                <a:pos x="connsiteX3" y="connsiteY3"/>
              </a:cxn>
            </a:cxnLst>
            <a:rect l="l" t="t" r="r" b="b"/>
            <a:pathLst>
              <a:path w="5114168" h="3384376">
                <a:moveTo>
                  <a:pt x="0" y="0"/>
                </a:moveTo>
                <a:lnTo>
                  <a:pt x="5114168" y="0"/>
                </a:lnTo>
                <a:lnTo>
                  <a:pt x="5114168" y="3384376"/>
                </a:lnTo>
                <a:lnTo>
                  <a:pt x="0" y="3384376"/>
                </a:lnTo>
                <a:close/>
              </a:path>
            </a:pathLst>
          </a:custGeom>
          <a:solidFill>
            <a:schemeClr val="bg1">
              <a:lumMod val="85000"/>
            </a:schemeClr>
          </a:solidFill>
          <a:ln w="127000">
            <a:solidFill>
              <a:schemeClr val="bg1"/>
            </a:solidFill>
            <a:miter lim="800000"/>
          </a:ln>
        </p:spPr>
        <p:txBody>
          <a:bodyPr wrap="square" tIns="360000" anchor="t">
            <a:noAutofit/>
          </a:bodyPr>
          <a:lstStyle>
            <a:lvl1pPr marL="0" indent="0" algn="ctr">
              <a:buNone/>
              <a:defRPr sz="1600">
                <a:latin typeface="+mn-lt"/>
              </a:defRPr>
            </a:lvl1pPr>
          </a:lstStyle>
          <a:p>
            <a:r>
              <a:rPr lang="en-GB"/>
              <a:t>INSERT PICTURE</a:t>
            </a:r>
            <a:endParaRPr lang="en-US"/>
          </a:p>
        </p:txBody>
      </p:sp>
      <p:sp>
        <p:nvSpPr>
          <p:cNvPr id="11" name="Text Placeholder 10">
            <a:extLst>
              <a:ext uri="{FF2B5EF4-FFF2-40B4-BE49-F238E27FC236}">
                <a16:creationId xmlns:a16="http://schemas.microsoft.com/office/drawing/2014/main" id="{99453F61-265A-2128-DA2A-83ECFCE48CE7}"/>
              </a:ext>
            </a:extLst>
          </p:cNvPr>
          <p:cNvSpPr>
            <a:spLocks noGrp="1"/>
          </p:cNvSpPr>
          <p:nvPr>
            <p:ph type="body" sz="quarter" idx="14" hasCustomPrompt="1"/>
          </p:nvPr>
        </p:nvSpPr>
        <p:spPr>
          <a:xfrm>
            <a:off x="695400" y="762522"/>
            <a:ext cx="4093936" cy="586957"/>
          </a:xfrm>
        </p:spPr>
        <p:txBody>
          <a:bodyPr tIns="46800" bIns="46800" anchor="b">
            <a:normAutofit/>
          </a:bodyPr>
          <a:lstStyle>
            <a:lvl1pPr marL="0" indent="0" algn="l">
              <a:lnSpc>
                <a:spcPct val="100000"/>
              </a:lnSpc>
              <a:buNone/>
              <a:defRPr sz="3200" spc="200" baseline="0">
                <a:solidFill>
                  <a:schemeClr val="tx1"/>
                </a:solidFill>
                <a:latin typeface="+mj-lt"/>
              </a:defRPr>
            </a:lvl1pPr>
          </a:lstStyle>
          <a:p>
            <a:pPr lvl="0"/>
            <a:r>
              <a:rPr lang="en-GB"/>
              <a:t>ADD TITLE HERE</a:t>
            </a:r>
            <a:endParaRPr lang="en-US"/>
          </a:p>
        </p:txBody>
      </p:sp>
    </p:spTree>
    <p:extLst>
      <p:ext uri="{BB962C8B-B14F-4D97-AF65-F5344CB8AC3E}">
        <p14:creationId xmlns:p14="http://schemas.microsoft.com/office/powerpoint/2010/main" val="3725611340"/>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Layout C10">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43E6EE-A0E1-1408-E7E2-7EDBC3C08269}"/>
              </a:ext>
            </a:extLst>
          </p:cNvPr>
          <p:cNvSpPr>
            <a:spLocks noGrp="1"/>
          </p:cNvSpPr>
          <p:nvPr>
            <p:ph type="dt" sz="half" idx="15"/>
          </p:nvPr>
        </p:nvSpPr>
        <p:spPr/>
        <p:txBody>
          <a:bodyPr/>
          <a:lstStyle/>
          <a:p>
            <a:endParaRPr lang="en-US"/>
          </a:p>
        </p:txBody>
      </p:sp>
      <p:sp>
        <p:nvSpPr>
          <p:cNvPr id="3" name="Footer Placeholder 2">
            <a:extLst>
              <a:ext uri="{FF2B5EF4-FFF2-40B4-BE49-F238E27FC236}">
                <a16:creationId xmlns:a16="http://schemas.microsoft.com/office/drawing/2014/main" id="{EAE342F9-0010-46C2-7886-7EA5BB75D017}"/>
              </a:ext>
            </a:extLst>
          </p:cNvPr>
          <p:cNvSpPr>
            <a:spLocks noGrp="1"/>
          </p:cNvSpPr>
          <p:nvPr>
            <p:ph type="ftr" sz="quarter" idx="16"/>
          </p:nvPr>
        </p:nvSpPr>
        <p:spPr/>
        <p:txBody>
          <a:bodyPr/>
          <a:lstStyle/>
          <a:p>
            <a:endParaRPr lang="en-US"/>
          </a:p>
        </p:txBody>
      </p:sp>
      <p:sp>
        <p:nvSpPr>
          <p:cNvPr id="4" name="Slide Number Placeholder 3">
            <a:extLst>
              <a:ext uri="{FF2B5EF4-FFF2-40B4-BE49-F238E27FC236}">
                <a16:creationId xmlns:a16="http://schemas.microsoft.com/office/drawing/2014/main" id="{CB5581A2-3B5B-97A9-9F48-F9213FCF6355}"/>
              </a:ext>
            </a:extLst>
          </p:cNvPr>
          <p:cNvSpPr>
            <a:spLocks noGrp="1"/>
          </p:cNvSpPr>
          <p:nvPr>
            <p:ph type="sldNum" sz="quarter" idx="17"/>
          </p:nvPr>
        </p:nvSpPr>
        <p:spPr/>
        <p:txBody>
          <a:bodyPr/>
          <a:lstStyle/>
          <a:p>
            <a:fld id="{AB70854C-D5A9-4158-9BDB-743524094FFE}" type="slidenum">
              <a:rPr lang="en-US" smtClean="0"/>
              <a:pPr/>
              <a:t>‹#›</a:t>
            </a:fld>
            <a:endParaRPr lang="en-US"/>
          </a:p>
        </p:txBody>
      </p:sp>
      <p:sp>
        <p:nvSpPr>
          <p:cNvPr id="12" name="Picture Placeholder 11">
            <a:extLst>
              <a:ext uri="{FF2B5EF4-FFF2-40B4-BE49-F238E27FC236}">
                <a16:creationId xmlns:a16="http://schemas.microsoft.com/office/drawing/2014/main" id="{732FC14B-BD1A-F827-0A67-C808761A109D}"/>
              </a:ext>
            </a:extLst>
          </p:cNvPr>
          <p:cNvSpPr>
            <a:spLocks noGrp="1"/>
          </p:cNvSpPr>
          <p:nvPr>
            <p:ph type="pic" sz="quarter" idx="13" hasCustomPrompt="1"/>
          </p:nvPr>
        </p:nvSpPr>
        <p:spPr>
          <a:xfrm>
            <a:off x="0" y="0"/>
            <a:ext cx="2999656" cy="6858000"/>
          </a:xfrm>
          <a:custGeom>
            <a:avLst/>
            <a:gdLst>
              <a:gd name="connsiteX0" fmla="*/ 0 w 2999656"/>
              <a:gd name="connsiteY0" fmla="*/ 0 h 6858000"/>
              <a:gd name="connsiteX1" fmla="*/ 2999656 w 2999656"/>
              <a:gd name="connsiteY1" fmla="*/ 0 h 6858000"/>
              <a:gd name="connsiteX2" fmla="*/ 2999656 w 2999656"/>
              <a:gd name="connsiteY2" fmla="*/ 6858000 h 6858000"/>
              <a:gd name="connsiteX3" fmla="*/ 0 w 299965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999656" h="6858000">
                <a:moveTo>
                  <a:pt x="0" y="0"/>
                </a:moveTo>
                <a:lnTo>
                  <a:pt x="2999656" y="0"/>
                </a:lnTo>
                <a:lnTo>
                  <a:pt x="2999656" y="6858000"/>
                </a:lnTo>
                <a:lnTo>
                  <a:pt x="0" y="6858000"/>
                </a:lnTo>
                <a:close/>
              </a:path>
            </a:pathLst>
          </a:custGeom>
          <a:solidFill>
            <a:schemeClr val="bg1">
              <a:lumMod val="85000"/>
            </a:schemeClr>
          </a:solidFill>
        </p:spPr>
        <p:txBody>
          <a:bodyPr wrap="square" tIns="360000" anchor="t">
            <a:noAutofit/>
          </a:bodyPr>
          <a:lstStyle>
            <a:lvl1pPr marL="0" indent="0" algn="ctr">
              <a:buNone/>
              <a:defRPr sz="1600">
                <a:latin typeface="+mn-lt"/>
              </a:defRPr>
            </a:lvl1pPr>
          </a:lstStyle>
          <a:p>
            <a:r>
              <a:rPr lang="en-GB"/>
              <a:t>PICTURE 1</a:t>
            </a:r>
            <a:endParaRPr lang="en-US"/>
          </a:p>
        </p:txBody>
      </p:sp>
      <p:sp>
        <p:nvSpPr>
          <p:cNvPr id="13" name="Picture Placeholder 12">
            <a:extLst>
              <a:ext uri="{FF2B5EF4-FFF2-40B4-BE49-F238E27FC236}">
                <a16:creationId xmlns:a16="http://schemas.microsoft.com/office/drawing/2014/main" id="{508B62EA-9583-ABA6-33F5-0D16E5999BB8}"/>
              </a:ext>
            </a:extLst>
          </p:cNvPr>
          <p:cNvSpPr>
            <a:spLocks noGrp="1"/>
          </p:cNvSpPr>
          <p:nvPr>
            <p:ph type="pic" sz="quarter" idx="18" hasCustomPrompt="1"/>
          </p:nvPr>
        </p:nvSpPr>
        <p:spPr>
          <a:xfrm>
            <a:off x="3126720" y="0"/>
            <a:ext cx="2999656" cy="6858000"/>
          </a:xfrm>
          <a:custGeom>
            <a:avLst/>
            <a:gdLst>
              <a:gd name="connsiteX0" fmla="*/ 0 w 2999656"/>
              <a:gd name="connsiteY0" fmla="*/ 0 h 6858000"/>
              <a:gd name="connsiteX1" fmla="*/ 2999656 w 2999656"/>
              <a:gd name="connsiteY1" fmla="*/ 0 h 6858000"/>
              <a:gd name="connsiteX2" fmla="*/ 2999656 w 2999656"/>
              <a:gd name="connsiteY2" fmla="*/ 6858000 h 6858000"/>
              <a:gd name="connsiteX3" fmla="*/ 0 w 299965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999656" h="6858000">
                <a:moveTo>
                  <a:pt x="0" y="0"/>
                </a:moveTo>
                <a:lnTo>
                  <a:pt x="2999656" y="0"/>
                </a:lnTo>
                <a:lnTo>
                  <a:pt x="2999656" y="6858000"/>
                </a:lnTo>
                <a:lnTo>
                  <a:pt x="0" y="6858000"/>
                </a:lnTo>
                <a:close/>
              </a:path>
            </a:pathLst>
          </a:custGeom>
          <a:solidFill>
            <a:schemeClr val="bg1">
              <a:lumMod val="85000"/>
            </a:schemeClr>
          </a:solidFill>
        </p:spPr>
        <p:txBody>
          <a:bodyPr wrap="square" tIns="360000" anchor="t">
            <a:noAutofit/>
          </a:bodyPr>
          <a:lstStyle>
            <a:lvl1pPr marL="0" indent="0" algn="ctr">
              <a:buNone/>
              <a:defRPr sz="1600">
                <a:latin typeface="+mn-lt"/>
              </a:defRPr>
            </a:lvl1pPr>
          </a:lstStyle>
          <a:p>
            <a:r>
              <a:rPr lang="en-GB"/>
              <a:t>PICTURE 2</a:t>
            </a:r>
            <a:endParaRPr lang="en-US"/>
          </a:p>
        </p:txBody>
      </p:sp>
      <p:sp>
        <p:nvSpPr>
          <p:cNvPr id="16" name="Text Placeholder 10">
            <a:extLst>
              <a:ext uri="{FF2B5EF4-FFF2-40B4-BE49-F238E27FC236}">
                <a16:creationId xmlns:a16="http://schemas.microsoft.com/office/drawing/2014/main" id="{F0338F91-F798-66FE-CE26-32A7B093620A}"/>
              </a:ext>
            </a:extLst>
          </p:cNvPr>
          <p:cNvSpPr>
            <a:spLocks noGrp="1"/>
          </p:cNvSpPr>
          <p:nvPr>
            <p:ph type="body" sz="quarter" idx="19" hasCustomPrompt="1"/>
          </p:nvPr>
        </p:nvSpPr>
        <p:spPr>
          <a:xfrm>
            <a:off x="6811000" y="733342"/>
            <a:ext cx="4613592" cy="586957"/>
          </a:xfrm>
        </p:spPr>
        <p:txBody>
          <a:bodyPr tIns="46800" bIns="46800" anchor="b">
            <a:normAutofit/>
          </a:bodyPr>
          <a:lstStyle>
            <a:lvl1pPr marL="0" indent="0" algn="l">
              <a:lnSpc>
                <a:spcPct val="100000"/>
              </a:lnSpc>
              <a:buNone/>
              <a:defRPr sz="3000" spc="200" baseline="0">
                <a:solidFill>
                  <a:schemeClr val="tx1"/>
                </a:solidFill>
                <a:latin typeface="+mj-lt"/>
              </a:defRPr>
            </a:lvl1pPr>
          </a:lstStyle>
          <a:p>
            <a:pPr lvl="0"/>
            <a:r>
              <a:rPr lang="en-GB"/>
              <a:t>ADD TITLE HERE</a:t>
            </a:r>
            <a:endParaRPr lang="en-US"/>
          </a:p>
        </p:txBody>
      </p:sp>
      <p:sp>
        <p:nvSpPr>
          <p:cNvPr id="17" name="Text Placeholder 10">
            <a:extLst>
              <a:ext uri="{FF2B5EF4-FFF2-40B4-BE49-F238E27FC236}">
                <a16:creationId xmlns:a16="http://schemas.microsoft.com/office/drawing/2014/main" id="{73826B6D-D1DF-5F06-3DA9-A80DF37B4F6D}"/>
              </a:ext>
            </a:extLst>
          </p:cNvPr>
          <p:cNvSpPr>
            <a:spLocks noGrp="1"/>
          </p:cNvSpPr>
          <p:nvPr>
            <p:ph type="body" sz="quarter" idx="20" hasCustomPrompt="1"/>
          </p:nvPr>
        </p:nvSpPr>
        <p:spPr>
          <a:xfrm>
            <a:off x="6811000" y="1320299"/>
            <a:ext cx="4613592" cy="293112"/>
          </a:xfrm>
        </p:spPr>
        <p:txBody>
          <a:bodyPr anchor="t">
            <a:normAutofit/>
          </a:bodyPr>
          <a:lstStyle>
            <a:lvl1pPr marL="0" indent="0" algn="l" rtl="0">
              <a:lnSpc>
                <a:spcPct val="120000"/>
              </a:lnSpc>
              <a:buNone/>
              <a:defRPr sz="1000" spc="0" baseline="0">
                <a:solidFill>
                  <a:schemeClr val="tx1"/>
                </a:solidFill>
                <a:latin typeface="+mn-lt"/>
              </a:defRPr>
            </a:lvl1pPr>
          </a:lstStyle>
          <a:p>
            <a:pPr lvl="0"/>
            <a:r>
              <a:rPr lang="en-GB"/>
              <a:t>Lorem ipsum dolor sit amet, consectetuer adipiscing elit massa congue sit.</a:t>
            </a:r>
          </a:p>
        </p:txBody>
      </p:sp>
    </p:spTree>
    <p:extLst>
      <p:ext uri="{BB962C8B-B14F-4D97-AF65-F5344CB8AC3E}">
        <p14:creationId xmlns:p14="http://schemas.microsoft.com/office/powerpoint/2010/main" val="1186595618"/>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Layout C11">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47D44F1E-A249-4E36-DE5F-00F26E769B82}"/>
              </a:ext>
            </a:extLst>
          </p:cNvPr>
          <p:cNvSpPr>
            <a:spLocks noGrp="1"/>
          </p:cNvSpPr>
          <p:nvPr>
            <p:ph type="dt" sz="half" idx="16"/>
          </p:nvPr>
        </p:nvSpPr>
        <p:spPr/>
        <p:txBody>
          <a:bodyPr/>
          <a:lstStyle/>
          <a:p>
            <a:endParaRPr lang="en-US"/>
          </a:p>
        </p:txBody>
      </p:sp>
      <p:sp>
        <p:nvSpPr>
          <p:cNvPr id="6" name="Footer Placeholder 5">
            <a:extLst>
              <a:ext uri="{FF2B5EF4-FFF2-40B4-BE49-F238E27FC236}">
                <a16:creationId xmlns:a16="http://schemas.microsoft.com/office/drawing/2014/main" id="{CF86E0C0-A068-F5C0-31D1-DB4B875AAFF0}"/>
              </a:ext>
            </a:extLst>
          </p:cNvPr>
          <p:cNvSpPr>
            <a:spLocks noGrp="1"/>
          </p:cNvSpPr>
          <p:nvPr>
            <p:ph type="ftr" sz="quarter" idx="17"/>
          </p:nvPr>
        </p:nvSpPr>
        <p:spPr/>
        <p:txBody>
          <a:bodyPr/>
          <a:lstStyle/>
          <a:p>
            <a:endParaRPr lang="en-US"/>
          </a:p>
        </p:txBody>
      </p:sp>
      <p:sp>
        <p:nvSpPr>
          <p:cNvPr id="8" name="Slide Number Placeholder 7">
            <a:extLst>
              <a:ext uri="{FF2B5EF4-FFF2-40B4-BE49-F238E27FC236}">
                <a16:creationId xmlns:a16="http://schemas.microsoft.com/office/drawing/2014/main" id="{238CC4A3-A042-F262-3998-73EC0DD98754}"/>
              </a:ext>
            </a:extLst>
          </p:cNvPr>
          <p:cNvSpPr>
            <a:spLocks noGrp="1"/>
          </p:cNvSpPr>
          <p:nvPr>
            <p:ph type="sldNum" sz="quarter" idx="18"/>
          </p:nvPr>
        </p:nvSpPr>
        <p:spPr/>
        <p:txBody>
          <a:bodyPr/>
          <a:lstStyle/>
          <a:p>
            <a:fld id="{AB70854C-D5A9-4158-9BDB-743524094FFE}" type="slidenum">
              <a:rPr lang="en-US" smtClean="0"/>
              <a:pPr/>
              <a:t>‹#›</a:t>
            </a:fld>
            <a:endParaRPr lang="en-US"/>
          </a:p>
        </p:txBody>
      </p:sp>
      <p:sp>
        <p:nvSpPr>
          <p:cNvPr id="7" name="Text Placeholder 10">
            <a:extLst>
              <a:ext uri="{FF2B5EF4-FFF2-40B4-BE49-F238E27FC236}">
                <a16:creationId xmlns:a16="http://schemas.microsoft.com/office/drawing/2014/main" id="{FE633F40-8729-1AB6-9ADC-588E88FF0A02}"/>
              </a:ext>
            </a:extLst>
          </p:cNvPr>
          <p:cNvSpPr>
            <a:spLocks noGrp="1"/>
          </p:cNvSpPr>
          <p:nvPr>
            <p:ph type="body" sz="quarter" idx="14" hasCustomPrompt="1"/>
          </p:nvPr>
        </p:nvSpPr>
        <p:spPr>
          <a:xfrm>
            <a:off x="1775520" y="500332"/>
            <a:ext cx="8640960" cy="586957"/>
          </a:xfrm>
        </p:spPr>
        <p:txBody>
          <a:bodyPr tIns="46800" bIns="46800" anchor="b">
            <a:normAutofit/>
          </a:bodyPr>
          <a:lstStyle>
            <a:lvl1pPr marL="0" indent="0" algn="ctr">
              <a:lnSpc>
                <a:spcPct val="100000"/>
              </a:lnSpc>
              <a:buNone/>
              <a:defRPr sz="3200" spc="200" baseline="0">
                <a:solidFill>
                  <a:schemeClr val="tx1"/>
                </a:solidFill>
                <a:latin typeface="+mj-lt"/>
              </a:defRPr>
            </a:lvl1pPr>
          </a:lstStyle>
          <a:p>
            <a:pPr lvl="0"/>
            <a:r>
              <a:rPr lang="en-GB"/>
              <a:t>ADD TITLE HERE</a:t>
            </a:r>
            <a:endParaRPr lang="en-US"/>
          </a:p>
        </p:txBody>
      </p:sp>
      <p:sp>
        <p:nvSpPr>
          <p:cNvPr id="9" name="Text Placeholder 10">
            <a:extLst>
              <a:ext uri="{FF2B5EF4-FFF2-40B4-BE49-F238E27FC236}">
                <a16:creationId xmlns:a16="http://schemas.microsoft.com/office/drawing/2014/main" id="{AE5D7D1A-4736-9BDF-6A74-45218449ED1D}"/>
              </a:ext>
            </a:extLst>
          </p:cNvPr>
          <p:cNvSpPr>
            <a:spLocks noGrp="1"/>
          </p:cNvSpPr>
          <p:nvPr>
            <p:ph type="body" sz="quarter" idx="15" hasCustomPrompt="1"/>
          </p:nvPr>
        </p:nvSpPr>
        <p:spPr>
          <a:xfrm>
            <a:off x="1775520" y="1087289"/>
            <a:ext cx="8640960" cy="260328"/>
          </a:xfrm>
        </p:spPr>
        <p:txBody>
          <a:bodyPr anchor="t">
            <a:normAutofit/>
          </a:bodyPr>
          <a:lstStyle>
            <a:lvl1pPr marL="0" indent="0" algn="ctr" rtl="0">
              <a:lnSpc>
                <a:spcPct val="120000"/>
              </a:lnSpc>
              <a:buNone/>
              <a:defRPr sz="1000" spc="0" baseline="0">
                <a:solidFill>
                  <a:schemeClr val="tx1"/>
                </a:solidFill>
                <a:latin typeface="+mn-lt"/>
              </a:defRPr>
            </a:lvl1pPr>
          </a:lstStyle>
          <a:p>
            <a:pPr lvl="0"/>
            <a:r>
              <a:rPr lang="en-GB"/>
              <a:t>Lorem ipsum dolor sit amet, consectetuer adipiscing elit. Maecenas porttitor congue massa.</a:t>
            </a:r>
          </a:p>
        </p:txBody>
      </p:sp>
      <p:sp>
        <p:nvSpPr>
          <p:cNvPr id="4" name="Picture Placeholder 3">
            <a:extLst>
              <a:ext uri="{FF2B5EF4-FFF2-40B4-BE49-F238E27FC236}">
                <a16:creationId xmlns:a16="http://schemas.microsoft.com/office/drawing/2014/main" id="{9F9C9274-C391-1DD7-1F9C-1CC012CEE93A}"/>
              </a:ext>
            </a:extLst>
          </p:cNvPr>
          <p:cNvSpPr>
            <a:spLocks noGrp="1"/>
          </p:cNvSpPr>
          <p:nvPr>
            <p:ph type="pic" sz="quarter" idx="13" hasCustomPrompt="1"/>
          </p:nvPr>
        </p:nvSpPr>
        <p:spPr>
          <a:xfrm>
            <a:off x="2154784" y="2991141"/>
            <a:ext cx="1984620" cy="1984620"/>
          </a:xfrm>
          <a:custGeom>
            <a:avLst/>
            <a:gdLst>
              <a:gd name="connsiteX0" fmla="*/ 992310 w 1984620"/>
              <a:gd name="connsiteY0" fmla="*/ 0 h 1984620"/>
              <a:gd name="connsiteX1" fmla="*/ 1984620 w 1984620"/>
              <a:gd name="connsiteY1" fmla="*/ 992310 h 1984620"/>
              <a:gd name="connsiteX2" fmla="*/ 992310 w 1984620"/>
              <a:gd name="connsiteY2" fmla="*/ 1984620 h 1984620"/>
              <a:gd name="connsiteX3" fmla="*/ 0 w 1984620"/>
              <a:gd name="connsiteY3" fmla="*/ 992310 h 1984620"/>
              <a:gd name="connsiteX4" fmla="*/ 992310 w 1984620"/>
              <a:gd name="connsiteY4" fmla="*/ 0 h 1984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4620" h="1984620">
                <a:moveTo>
                  <a:pt x="992310" y="0"/>
                </a:moveTo>
                <a:cubicBezTo>
                  <a:pt x="1540348" y="0"/>
                  <a:pt x="1984620" y="444272"/>
                  <a:pt x="1984620" y="992310"/>
                </a:cubicBezTo>
                <a:cubicBezTo>
                  <a:pt x="1984620" y="1540348"/>
                  <a:pt x="1540348" y="1984620"/>
                  <a:pt x="992310" y="1984620"/>
                </a:cubicBezTo>
                <a:cubicBezTo>
                  <a:pt x="444272" y="1984620"/>
                  <a:pt x="0" y="1540348"/>
                  <a:pt x="0" y="992310"/>
                </a:cubicBezTo>
                <a:cubicBezTo>
                  <a:pt x="0" y="444272"/>
                  <a:pt x="444272" y="0"/>
                  <a:pt x="992310" y="0"/>
                </a:cubicBezTo>
                <a:close/>
              </a:path>
            </a:pathLst>
          </a:custGeom>
          <a:solidFill>
            <a:schemeClr val="bg1">
              <a:lumMod val="85000"/>
            </a:schemeClr>
          </a:solidFill>
        </p:spPr>
        <p:txBody>
          <a:bodyPr wrap="square" tIns="360000" anchor="t">
            <a:noAutofit/>
          </a:bodyPr>
          <a:lstStyle>
            <a:lvl1pPr marL="0" indent="0" algn="ctr">
              <a:buNone/>
              <a:defRPr sz="1100">
                <a:latin typeface="+mn-lt"/>
              </a:defRPr>
            </a:lvl1pPr>
          </a:lstStyle>
          <a:p>
            <a:r>
              <a:rPr lang="en-GB"/>
              <a:t>INSERT PICTURE</a:t>
            </a:r>
            <a:endParaRPr lang="en-US"/>
          </a:p>
        </p:txBody>
      </p:sp>
    </p:spTree>
    <p:extLst>
      <p:ext uri="{BB962C8B-B14F-4D97-AF65-F5344CB8AC3E}">
        <p14:creationId xmlns:p14="http://schemas.microsoft.com/office/powerpoint/2010/main" val="15643277"/>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Layout C12">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47D44F1E-A249-4E36-DE5F-00F26E769B82}"/>
              </a:ext>
            </a:extLst>
          </p:cNvPr>
          <p:cNvSpPr>
            <a:spLocks noGrp="1"/>
          </p:cNvSpPr>
          <p:nvPr>
            <p:ph type="dt" sz="half" idx="16"/>
          </p:nvPr>
        </p:nvSpPr>
        <p:spPr/>
        <p:txBody>
          <a:bodyPr/>
          <a:lstStyle/>
          <a:p>
            <a:endParaRPr lang="en-US"/>
          </a:p>
        </p:txBody>
      </p:sp>
      <p:sp>
        <p:nvSpPr>
          <p:cNvPr id="6" name="Footer Placeholder 5">
            <a:extLst>
              <a:ext uri="{FF2B5EF4-FFF2-40B4-BE49-F238E27FC236}">
                <a16:creationId xmlns:a16="http://schemas.microsoft.com/office/drawing/2014/main" id="{CF86E0C0-A068-F5C0-31D1-DB4B875AAFF0}"/>
              </a:ext>
            </a:extLst>
          </p:cNvPr>
          <p:cNvSpPr>
            <a:spLocks noGrp="1"/>
          </p:cNvSpPr>
          <p:nvPr>
            <p:ph type="ftr" sz="quarter" idx="17"/>
          </p:nvPr>
        </p:nvSpPr>
        <p:spPr/>
        <p:txBody>
          <a:bodyPr/>
          <a:lstStyle/>
          <a:p>
            <a:endParaRPr lang="en-US"/>
          </a:p>
        </p:txBody>
      </p:sp>
      <p:sp>
        <p:nvSpPr>
          <p:cNvPr id="8" name="Slide Number Placeholder 7">
            <a:extLst>
              <a:ext uri="{FF2B5EF4-FFF2-40B4-BE49-F238E27FC236}">
                <a16:creationId xmlns:a16="http://schemas.microsoft.com/office/drawing/2014/main" id="{238CC4A3-A042-F262-3998-73EC0DD98754}"/>
              </a:ext>
            </a:extLst>
          </p:cNvPr>
          <p:cNvSpPr>
            <a:spLocks noGrp="1"/>
          </p:cNvSpPr>
          <p:nvPr>
            <p:ph type="sldNum" sz="quarter" idx="18"/>
          </p:nvPr>
        </p:nvSpPr>
        <p:spPr/>
        <p:txBody>
          <a:bodyPr/>
          <a:lstStyle/>
          <a:p>
            <a:fld id="{AB70854C-D5A9-4158-9BDB-743524094FFE}" type="slidenum">
              <a:rPr lang="en-US" smtClean="0"/>
              <a:pPr/>
              <a:t>‹#›</a:t>
            </a:fld>
            <a:endParaRPr lang="en-US"/>
          </a:p>
        </p:txBody>
      </p:sp>
      <p:sp>
        <p:nvSpPr>
          <p:cNvPr id="11" name="Rectangle 10">
            <a:extLst>
              <a:ext uri="{FF2B5EF4-FFF2-40B4-BE49-F238E27FC236}">
                <a16:creationId xmlns:a16="http://schemas.microsoft.com/office/drawing/2014/main" id="{B062E328-39ED-B3F8-B79B-42A9D2C5A3C8}"/>
              </a:ext>
            </a:extLst>
          </p:cNvPr>
          <p:cNvSpPr/>
          <p:nvPr userDrawn="1"/>
        </p:nvSpPr>
        <p:spPr>
          <a:xfrm>
            <a:off x="0" y="0"/>
            <a:ext cx="12192000" cy="278092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A0E71C5A-A24E-36B8-6452-925288BB7663}"/>
              </a:ext>
            </a:extLst>
          </p:cNvPr>
          <p:cNvSpPr>
            <a:spLocks noGrp="1"/>
          </p:cNvSpPr>
          <p:nvPr>
            <p:ph type="pic" sz="quarter" idx="13" hasCustomPrompt="1"/>
          </p:nvPr>
        </p:nvSpPr>
        <p:spPr>
          <a:xfrm>
            <a:off x="1543240" y="1951873"/>
            <a:ext cx="2556284" cy="2943618"/>
          </a:xfrm>
          <a:custGeom>
            <a:avLst/>
            <a:gdLst>
              <a:gd name="connsiteX0" fmla="*/ 0 w 2556284"/>
              <a:gd name="connsiteY0" fmla="*/ 0 h 2943618"/>
              <a:gd name="connsiteX1" fmla="*/ 2556284 w 2556284"/>
              <a:gd name="connsiteY1" fmla="*/ 0 h 2943618"/>
              <a:gd name="connsiteX2" fmla="*/ 2556284 w 2556284"/>
              <a:gd name="connsiteY2" fmla="*/ 2943618 h 2943618"/>
              <a:gd name="connsiteX3" fmla="*/ 0 w 2556284"/>
              <a:gd name="connsiteY3" fmla="*/ 2943618 h 2943618"/>
            </a:gdLst>
            <a:ahLst/>
            <a:cxnLst>
              <a:cxn ang="0">
                <a:pos x="connsiteX0" y="connsiteY0"/>
              </a:cxn>
              <a:cxn ang="0">
                <a:pos x="connsiteX1" y="connsiteY1"/>
              </a:cxn>
              <a:cxn ang="0">
                <a:pos x="connsiteX2" y="connsiteY2"/>
              </a:cxn>
              <a:cxn ang="0">
                <a:pos x="connsiteX3" y="connsiteY3"/>
              </a:cxn>
            </a:cxnLst>
            <a:rect l="l" t="t" r="r" b="b"/>
            <a:pathLst>
              <a:path w="2556284" h="2943618">
                <a:moveTo>
                  <a:pt x="0" y="0"/>
                </a:moveTo>
                <a:lnTo>
                  <a:pt x="2556284" y="0"/>
                </a:lnTo>
                <a:lnTo>
                  <a:pt x="2556284" y="2943618"/>
                </a:lnTo>
                <a:lnTo>
                  <a:pt x="0" y="2943618"/>
                </a:lnTo>
                <a:close/>
              </a:path>
            </a:pathLst>
          </a:custGeom>
          <a:solidFill>
            <a:schemeClr val="bg1">
              <a:lumMod val="85000"/>
            </a:schemeClr>
          </a:solidFill>
        </p:spPr>
        <p:txBody>
          <a:bodyPr wrap="square" tIns="360000" anchor="t">
            <a:noAutofit/>
          </a:bodyPr>
          <a:lstStyle>
            <a:lvl1pPr marL="0" indent="0" algn="ctr">
              <a:buNone/>
              <a:defRPr sz="1400">
                <a:latin typeface="+mn-lt"/>
              </a:defRPr>
            </a:lvl1pPr>
          </a:lstStyle>
          <a:p>
            <a:r>
              <a:rPr lang="en-GB"/>
              <a:t>INSERT PICTURE</a:t>
            </a:r>
            <a:endParaRPr lang="en-US"/>
          </a:p>
        </p:txBody>
      </p:sp>
      <p:sp>
        <p:nvSpPr>
          <p:cNvPr id="16" name="Text Placeholder 10">
            <a:extLst>
              <a:ext uri="{FF2B5EF4-FFF2-40B4-BE49-F238E27FC236}">
                <a16:creationId xmlns:a16="http://schemas.microsoft.com/office/drawing/2014/main" id="{95BF7DDC-C208-076F-BE7E-1A51E4AD0B10}"/>
              </a:ext>
            </a:extLst>
          </p:cNvPr>
          <p:cNvSpPr>
            <a:spLocks noGrp="1"/>
          </p:cNvSpPr>
          <p:nvPr>
            <p:ph type="body" sz="quarter" idx="21" hasCustomPrompt="1"/>
          </p:nvPr>
        </p:nvSpPr>
        <p:spPr>
          <a:xfrm>
            <a:off x="670744" y="620688"/>
            <a:ext cx="4613592" cy="586957"/>
          </a:xfrm>
        </p:spPr>
        <p:txBody>
          <a:bodyPr tIns="46800" bIns="46800" anchor="b">
            <a:normAutofit/>
          </a:bodyPr>
          <a:lstStyle>
            <a:lvl1pPr marL="0" indent="0" algn="l">
              <a:lnSpc>
                <a:spcPct val="100000"/>
              </a:lnSpc>
              <a:buNone/>
              <a:defRPr sz="3200" spc="200" baseline="0">
                <a:solidFill>
                  <a:schemeClr val="bg1"/>
                </a:solidFill>
                <a:latin typeface="+mj-lt"/>
              </a:defRPr>
            </a:lvl1pPr>
          </a:lstStyle>
          <a:p>
            <a:pPr lvl="0"/>
            <a:r>
              <a:rPr lang="en-GB"/>
              <a:t>ADD TITLE HERE</a:t>
            </a:r>
            <a:endParaRPr lang="en-US"/>
          </a:p>
        </p:txBody>
      </p:sp>
      <p:sp>
        <p:nvSpPr>
          <p:cNvPr id="17" name="Text Placeholder 10">
            <a:extLst>
              <a:ext uri="{FF2B5EF4-FFF2-40B4-BE49-F238E27FC236}">
                <a16:creationId xmlns:a16="http://schemas.microsoft.com/office/drawing/2014/main" id="{AE6F3DD3-A0FC-C5A0-9666-EDC63F9CBD82}"/>
              </a:ext>
            </a:extLst>
          </p:cNvPr>
          <p:cNvSpPr>
            <a:spLocks noGrp="1"/>
          </p:cNvSpPr>
          <p:nvPr>
            <p:ph type="body" sz="quarter" idx="22" hasCustomPrompt="1"/>
          </p:nvPr>
        </p:nvSpPr>
        <p:spPr>
          <a:xfrm>
            <a:off x="670744" y="1221550"/>
            <a:ext cx="4613592" cy="293112"/>
          </a:xfrm>
        </p:spPr>
        <p:txBody>
          <a:bodyPr anchor="t">
            <a:normAutofit/>
          </a:bodyPr>
          <a:lstStyle>
            <a:lvl1pPr marL="0" indent="0" algn="l" rtl="0">
              <a:lnSpc>
                <a:spcPct val="120000"/>
              </a:lnSpc>
              <a:buNone/>
              <a:defRPr sz="1000" spc="0" baseline="0">
                <a:solidFill>
                  <a:schemeClr val="bg1"/>
                </a:solidFill>
                <a:latin typeface="+mn-lt"/>
              </a:defRPr>
            </a:lvl1pPr>
          </a:lstStyle>
          <a:p>
            <a:pPr lvl="0"/>
            <a:r>
              <a:rPr lang="en-GB"/>
              <a:t>Lorem ipsum dolor sit amet, consectetuer adipiscing elit massa.</a:t>
            </a:r>
          </a:p>
        </p:txBody>
      </p:sp>
    </p:spTree>
    <p:extLst>
      <p:ext uri="{BB962C8B-B14F-4D97-AF65-F5344CB8AC3E}">
        <p14:creationId xmlns:p14="http://schemas.microsoft.com/office/powerpoint/2010/main" val="1176559103"/>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Layout C13">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9BED64C1-6088-878B-4152-6390891E088D}"/>
              </a:ext>
            </a:extLst>
          </p:cNvPr>
          <p:cNvSpPr>
            <a:spLocks noGrp="1"/>
          </p:cNvSpPr>
          <p:nvPr>
            <p:ph type="pic" sz="quarter" idx="13" hasCustomPrompt="1"/>
          </p:nvPr>
        </p:nvSpPr>
        <p:spPr>
          <a:xfrm>
            <a:off x="0" y="1980104"/>
            <a:ext cx="2437200" cy="1952952"/>
          </a:xfrm>
          <a:custGeom>
            <a:avLst/>
            <a:gdLst>
              <a:gd name="connsiteX0" fmla="*/ 0 w 2437200"/>
              <a:gd name="connsiteY0" fmla="*/ 0 h 1952952"/>
              <a:gd name="connsiteX1" fmla="*/ 2437200 w 2437200"/>
              <a:gd name="connsiteY1" fmla="*/ 0 h 1952952"/>
              <a:gd name="connsiteX2" fmla="*/ 2437200 w 2437200"/>
              <a:gd name="connsiteY2" fmla="*/ 1952952 h 1952952"/>
              <a:gd name="connsiteX3" fmla="*/ 0 w 2437200"/>
              <a:gd name="connsiteY3" fmla="*/ 1952952 h 1952952"/>
            </a:gdLst>
            <a:ahLst/>
            <a:cxnLst>
              <a:cxn ang="0">
                <a:pos x="connsiteX0" y="connsiteY0"/>
              </a:cxn>
              <a:cxn ang="0">
                <a:pos x="connsiteX1" y="connsiteY1"/>
              </a:cxn>
              <a:cxn ang="0">
                <a:pos x="connsiteX2" y="connsiteY2"/>
              </a:cxn>
              <a:cxn ang="0">
                <a:pos x="connsiteX3" y="connsiteY3"/>
              </a:cxn>
            </a:cxnLst>
            <a:rect l="l" t="t" r="r" b="b"/>
            <a:pathLst>
              <a:path w="2437200" h="1952952">
                <a:moveTo>
                  <a:pt x="0" y="0"/>
                </a:moveTo>
                <a:lnTo>
                  <a:pt x="2437200" y="0"/>
                </a:lnTo>
                <a:lnTo>
                  <a:pt x="2437200" y="1952952"/>
                </a:lnTo>
                <a:lnTo>
                  <a:pt x="0" y="1952952"/>
                </a:lnTo>
                <a:close/>
              </a:path>
            </a:pathLst>
          </a:custGeom>
          <a:solidFill>
            <a:schemeClr val="bg1">
              <a:lumMod val="85000"/>
            </a:schemeClr>
          </a:solidFill>
        </p:spPr>
        <p:txBody>
          <a:bodyPr wrap="square" tIns="360000" anchor="t">
            <a:noAutofit/>
          </a:bodyPr>
          <a:lstStyle>
            <a:lvl1pPr marL="0" indent="0" algn="ctr">
              <a:buNone/>
              <a:defRPr sz="1200">
                <a:latin typeface="+mn-lt"/>
              </a:defRPr>
            </a:lvl1pPr>
          </a:lstStyle>
          <a:p>
            <a:r>
              <a:rPr lang="en-GB"/>
              <a:t>PICTURE 1</a:t>
            </a:r>
            <a:endParaRPr lang="en-US"/>
          </a:p>
        </p:txBody>
      </p:sp>
      <p:sp>
        <p:nvSpPr>
          <p:cNvPr id="31" name="Picture Placeholder 30">
            <a:extLst>
              <a:ext uri="{FF2B5EF4-FFF2-40B4-BE49-F238E27FC236}">
                <a16:creationId xmlns:a16="http://schemas.microsoft.com/office/drawing/2014/main" id="{99F7C5BC-9116-7BF3-B522-7446AF4EE15A}"/>
              </a:ext>
            </a:extLst>
          </p:cNvPr>
          <p:cNvSpPr>
            <a:spLocks noGrp="1"/>
          </p:cNvSpPr>
          <p:nvPr>
            <p:ph type="pic" sz="quarter" idx="16" hasCustomPrompt="1"/>
          </p:nvPr>
        </p:nvSpPr>
        <p:spPr>
          <a:xfrm>
            <a:off x="4877400" y="1979708"/>
            <a:ext cx="2437200" cy="1953348"/>
          </a:xfrm>
          <a:custGeom>
            <a:avLst/>
            <a:gdLst>
              <a:gd name="connsiteX0" fmla="*/ 0 w 2437200"/>
              <a:gd name="connsiteY0" fmla="*/ 0 h 1953348"/>
              <a:gd name="connsiteX1" fmla="*/ 2437200 w 2437200"/>
              <a:gd name="connsiteY1" fmla="*/ 0 h 1953348"/>
              <a:gd name="connsiteX2" fmla="*/ 2437200 w 2437200"/>
              <a:gd name="connsiteY2" fmla="*/ 1953348 h 1953348"/>
              <a:gd name="connsiteX3" fmla="*/ 0 w 2437200"/>
              <a:gd name="connsiteY3" fmla="*/ 1953348 h 1953348"/>
            </a:gdLst>
            <a:ahLst/>
            <a:cxnLst>
              <a:cxn ang="0">
                <a:pos x="connsiteX0" y="connsiteY0"/>
              </a:cxn>
              <a:cxn ang="0">
                <a:pos x="connsiteX1" y="connsiteY1"/>
              </a:cxn>
              <a:cxn ang="0">
                <a:pos x="connsiteX2" y="connsiteY2"/>
              </a:cxn>
              <a:cxn ang="0">
                <a:pos x="connsiteX3" y="connsiteY3"/>
              </a:cxn>
            </a:cxnLst>
            <a:rect l="l" t="t" r="r" b="b"/>
            <a:pathLst>
              <a:path w="2437200" h="1953348">
                <a:moveTo>
                  <a:pt x="0" y="0"/>
                </a:moveTo>
                <a:lnTo>
                  <a:pt x="2437200" y="0"/>
                </a:lnTo>
                <a:lnTo>
                  <a:pt x="2437200" y="1953348"/>
                </a:lnTo>
                <a:lnTo>
                  <a:pt x="0" y="1953348"/>
                </a:lnTo>
                <a:close/>
              </a:path>
            </a:pathLst>
          </a:custGeom>
          <a:solidFill>
            <a:schemeClr val="bg1">
              <a:lumMod val="85000"/>
            </a:schemeClr>
          </a:solidFill>
        </p:spPr>
        <p:txBody>
          <a:bodyPr wrap="square" tIns="360000" anchor="t">
            <a:noAutofit/>
          </a:bodyPr>
          <a:lstStyle>
            <a:lvl1pPr marL="0" indent="0" algn="ctr">
              <a:buNone/>
              <a:defRPr sz="1200">
                <a:latin typeface="+mn-lt"/>
              </a:defRPr>
            </a:lvl1pPr>
          </a:lstStyle>
          <a:p>
            <a:r>
              <a:rPr lang="en-GB"/>
              <a:t>PICTURE 2</a:t>
            </a:r>
            <a:endParaRPr lang="en-US"/>
          </a:p>
        </p:txBody>
      </p:sp>
      <p:sp>
        <p:nvSpPr>
          <p:cNvPr id="32" name="Picture Placeholder 31">
            <a:extLst>
              <a:ext uri="{FF2B5EF4-FFF2-40B4-BE49-F238E27FC236}">
                <a16:creationId xmlns:a16="http://schemas.microsoft.com/office/drawing/2014/main" id="{3D754540-F54C-7820-E02A-7DE04D7FD3D7}"/>
              </a:ext>
            </a:extLst>
          </p:cNvPr>
          <p:cNvSpPr>
            <a:spLocks noGrp="1"/>
          </p:cNvSpPr>
          <p:nvPr>
            <p:ph type="pic" sz="quarter" idx="17" hasCustomPrompt="1"/>
          </p:nvPr>
        </p:nvSpPr>
        <p:spPr>
          <a:xfrm>
            <a:off x="9754800" y="1980104"/>
            <a:ext cx="2437200" cy="1952952"/>
          </a:xfrm>
          <a:custGeom>
            <a:avLst/>
            <a:gdLst>
              <a:gd name="connsiteX0" fmla="*/ 0 w 2437200"/>
              <a:gd name="connsiteY0" fmla="*/ 0 h 1952952"/>
              <a:gd name="connsiteX1" fmla="*/ 2437200 w 2437200"/>
              <a:gd name="connsiteY1" fmla="*/ 0 h 1952952"/>
              <a:gd name="connsiteX2" fmla="*/ 2437200 w 2437200"/>
              <a:gd name="connsiteY2" fmla="*/ 1952952 h 1952952"/>
              <a:gd name="connsiteX3" fmla="*/ 0 w 2437200"/>
              <a:gd name="connsiteY3" fmla="*/ 1952952 h 1952952"/>
            </a:gdLst>
            <a:ahLst/>
            <a:cxnLst>
              <a:cxn ang="0">
                <a:pos x="connsiteX0" y="connsiteY0"/>
              </a:cxn>
              <a:cxn ang="0">
                <a:pos x="connsiteX1" y="connsiteY1"/>
              </a:cxn>
              <a:cxn ang="0">
                <a:pos x="connsiteX2" y="connsiteY2"/>
              </a:cxn>
              <a:cxn ang="0">
                <a:pos x="connsiteX3" y="connsiteY3"/>
              </a:cxn>
            </a:cxnLst>
            <a:rect l="l" t="t" r="r" b="b"/>
            <a:pathLst>
              <a:path w="2437200" h="1952952">
                <a:moveTo>
                  <a:pt x="0" y="0"/>
                </a:moveTo>
                <a:lnTo>
                  <a:pt x="2437200" y="0"/>
                </a:lnTo>
                <a:lnTo>
                  <a:pt x="2437200" y="1952952"/>
                </a:lnTo>
                <a:lnTo>
                  <a:pt x="0" y="1952952"/>
                </a:lnTo>
                <a:close/>
              </a:path>
            </a:pathLst>
          </a:custGeom>
          <a:solidFill>
            <a:schemeClr val="bg1">
              <a:lumMod val="85000"/>
            </a:schemeClr>
          </a:solidFill>
        </p:spPr>
        <p:txBody>
          <a:bodyPr wrap="square" tIns="360000" anchor="t">
            <a:noAutofit/>
          </a:bodyPr>
          <a:lstStyle>
            <a:lvl1pPr marL="0" indent="0" algn="ctr">
              <a:buNone/>
              <a:defRPr sz="1200">
                <a:latin typeface="+mn-lt"/>
              </a:defRPr>
            </a:lvl1pPr>
          </a:lstStyle>
          <a:p>
            <a:r>
              <a:rPr lang="en-GB"/>
              <a:t>PICTURE 3</a:t>
            </a:r>
            <a:endParaRPr lang="en-US"/>
          </a:p>
        </p:txBody>
      </p:sp>
      <p:sp>
        <p:nvSpPr>
          <p:cNvPr id="34" name="Picture Placeholder 33">
            <a:extLst>
              <a:ext uri="{FF2B5EF4-FFF2-40B4-BE49-F238E27FC236}">
                <a16:creationId xmlns:a16="http://schemas.microsoft.com/office/drawing/2014/main" id="{3D529826-B276-1F1D-5E03-EBBFAD90BDC4}"/>
              </a:ext>
            </a:extLst>
          </p:cNvPr>
          <p:cNvSpPr>
            <a:spLocks noGrp="1"/>
          </p:cNvSpPr>
          <p:nvPr>
            <p:ph type="pic" sz="quarter" idx="18" hasCustomPrompt="1"/>
          </p:nvPr>
        </p:nvSpPr>
        <p:spPr>
          <a:xfrm>
            <a:off x="7317600" y="4420800"/>
            <a:ext cx="2435700" cy="1952952"/>
          </a:xfrm>
          <a:custGeom>
            <a:avLst/>
            <a:gdLst>
              <a:gd name="connsiteX0" fmla="*/ 0 w 2437200"/>
              <a:gd name="connsiteY0" fmla="*/ 0 h 1952952"/>
              <a:gd name="connsiteX1" fmla="*/ 2437200 w 2437200"/>
              <a:gd name="connsiteY1" fmla="*/ 0 h 1952952"/>
              <a:gd name="connsiteX2" fmla="*/ 2437200 w 2437200"/>
              <a:gd name="connsiteY2" fmla="*/ 1952952 h 1952952"/>
              <a:gd name="connsiteX3" fmla="*/ 0 w 2437200"/>
              <a:gd name="connsiteY3" fmla="*/ 1952952 h 1952952"/>
            </a:gdLst>
            <a:ahLst/>
            <a:cxnLst>
              <a:cxn ang="0">
                <a:pos x="connsiteX0" y="connsiteY0"/>
              </a:cxn>
              <a:cxn ang="0">
                <a:pos x="connsiteX1" y="connsiteY1"/>
              </a:cxn>
              <a:cxn ang="0">
                <a:pos x="connsiteX2" y="connsiteY2"/>
              </a:cxn>
              <a:cxn ang="0">
                <a:pos x="connsiteX3" y="connsiteY3"/>
              </a:cxn>
            </a:cxnLst>
            <a:rect l="l" t="t" r="r" b="b"/>
            <a:pathLst>
              <a:path w="2437200" h="1952952">
                <a:moveTo>
                  <a:pt x="0" y="0"/>
                </a:moveTo>
                <a:lnTo>
                  <a:pt x="2437200" y="0"/>
                </a:lnTo>
                <a:lnTo>
                  <a:pt x="2437200" y="1952952"/>
                </a:lnTo>
                <a:lnTo>
                  <a:pt x="0" y="1952952"/>
                </a:lnTo>
                <a:close/>
              </a:path>
            </a:pathLst>
          </a:custGeom>
          <a:solidFill>
            <a:schemeClr val="bg1">
              <a:lumMod val="85000"/>
            </a:schemeClr>
          </a:solidFill>
        </p:spPr>
        <p:txBody>
          <a:bodyPr wrap="square" tIns="360000" anchor="t">
            <a:noAutofit/>
          </a:bodyPr>
          <a:lstStyle>
            <a:lvl1pPr marL="0" indent="0" algn="ctr">
              <a:buNone/>
              <a:defRPr sz="1200">
                <a:latin typeface="+mn-lt"/>
              </a:defRPr>
            </a:lvl1pPr>
          </a:lstStyle>
          <a:p>
            <a:r>
              <a:rPr lang="en-GB"/>
              <a:t>PICTURE 4</a:t>
            </a:r>
            <a:endParaRPr lang="en-US"/>
          </a:p>
        </p:txBody>
      </p:sp>
      <p:sp>
        <p:nvSpPr>
          <p:cNvPr id="33" name="Picture Placeholder 32">
            <a:extLst>
              <a:ext uri="{FF2B5EF4-FFF2-40B4-BE49-F238E27FC236}">
                <a16:creationId xmlns:a16="http://schemas.microsoft.com/office/drawing/2014/main" id="{30894F73-E194-6C00-788D-117FA8A1D8BB}"/>
              </a:ext>
            </a:extLst>
          </p:cNvPr>
          <p:cNvSpPr>
            <a:spLocks noGrp="1"/>
          </p:cNvSpPr>
          <p:nvPr>
            <p:ph type="pic" sz="quarter" idx="19" hasCustomPrompt="1"/>
          </p:nvPr>
        </p:nvSpPr>
        <p:spPr>
          <a:xfrm>
            <a:off x="2438700" y="4420800"/>
            <a:ext cx="2432047" cy="1952952"/>
          </a:xfrm>
          <a:custGeom>
            <a:avLst/>
            <a:gdLst>
              <a:gd name="connsiteX0" fmla="*/ 0 w 2437200"/>
              <a:gd name="connsiteY0" fmla="*/ 0 h 1952952"/>
              <a:gd name="connsiteX1" fmla="*/ 2437200 w 2437200"/>
              <a:gd name="connsiteY1" fmla="*/ 0 h 1952952"/>
              <a:gd name="connsiteX2" fmla="*/ 2437200 w 2437200"/>
              <a:gd name="connsiteY2" fmla="*/ 1952952 h 1952952"/>
              <a:gd name="connsiteX3" fmla="*/ 0 w 2437200"/>
              <a:gd name="connsiteY3" fmla="*/ 1952952 h 1952952"/>
            </a:gdLst>
            <a:ahLst/>
            <a:cxnLst>
              <a:cxn ang="0">
                <a:pos x="connsiteX0" y="connsiteY0"/>
              </a:cxn>
              <a:cxn ang="0">
                <a:pos x="connsiteX1" y="connsiteY1"/>
              </a:cxn>
              <a:cxn ang="0">
                <a:pos x="connsiteX2" y="connsiteY2"/>
              </a:cxn>
              <a:cxn ang="0">
                <a:pos x="connsiteX3" y="connsiteY3"/>
              </a:cxn>
            </a:cxnLst>
            <a:rect l="l" t="t" r="r" b="b"/>
            <a:pathLst>
              <a:path w="2437200" h="1952952">
                <a:moveTo>
                  <a:pt x="0" y="0"/>
                </a:moveTo>
                <a:lnTo>
                  <a:pt x="2437200" y="0"/>
                </a:lnTo>
                <a:lnTo>
                  <a:pt x="2437200" y="1952952"/>
                </a:lnTo>
                <a:lnTo>
                  <a:pt x="0" y="1952952"/>
                </a:lnTo>
                <a:close/>
              </a:path>
            </a:pathLst>
          </a:custGeom>
          <a:solidFill>
            <a:schemeClr val="bg1">
              <a:lumMod val="85000"/>
            </a:schemeClr>
          </a:solidFill>
        </p:spPr>
        <p:txBody>
          <a:bodyPr wrap="square" tIns="360000" anchor="t">
            <a:noAutofit/>
          </a:bodyPr>
          <a:lstStyle>
            <a:lvl1pPr marL="0" indent="0" algn="ctr">
              <a:buNone/>
              <a:defRPr sz="1200">
                <a:latin typeface="+mn-lt"/>
              </a:defRPr>
            </a:lvl1pPr>
          </a:lstStyle>
          <a:p>
            <a:r>
              <a:rPr lang="en-GB"/>
              <a:t>PICTURE 5</a:t>
            </a:r>
            <a:endParaRPr lang="en-US"/>
          </a:p>
        </p:txBody>
      </p:sp>
      <p:sp>
        <p:nvSpPr>
          <p:cNvPr id="7" name="Text Placeholder 10">
            <a:extLst>
              <a:ext uri="{FF2B5EF4-FFF2-40B4-BE49-F238E27FC236}">
                <a16:creationId xmlns:a16="http://schemas.microsoft.com/office/drawing/2014/main" id="{FE633F40-8729-1AB6-9ADC-588E88FF0A02}"/>
              </a:ext>
            </a:extLst>
          </p:cNvPr>
          <p:cNvSpPr>
            <a:spLocks noGrp="1"/>
          </p:cNvSpPr>
          <p:nvPr>
            <p:ph type="body" sz="quarter" idx="14" hasCustomPrompt="1"/>
          </p:nvPr>
        </p:nvSpPr>
        <p:spPr>
          <a:xfrm>
            <a:off x="1775520" y="500332"/>
            <a:ext cx="8640960" cy="586957"/>
          </a:xfrm>
        </p:spPr>
        <p:txBody>
          <a:bodyPr tIns="46800" bIns="46800" anchor="b">
            <a:normAutofit/>
          </a:bodyPr>
          <a:lstStyle>
            <a:lvl1pPr marL="0" indent="0" algn="ctr">
              <a:lnSpc>
                <a:spcPct val="100000"/>
              </a:lnSpc>
              <a:buNone/>
              <a:defRPr sz="3200" spc="200" baseline="0">
                <a:solidFill>
                  <a:schemeClr val="tx1"/>
                </a:solidFill>
                <a:latin typeface="+mj-lt"/>
              </a:defRPr>
            </a:lvl1pPr>
          </a:lstStyle>
          <a:p>
            <a:pPr lvl="0"/>
            <a:r>
              <a:rPr lang="en-GB"/>
              <a:t>ADD TITLE HERE</a:t>
            </a:r>
            <a:endParaRPr lang="en-US"/>
          </a:p>
        </p:txBody>
      </p:sp>
      <p:sp>
        <p:nvSpPr>
          <p:cNvPr id="9" name="Text Placeholder 10">
            <a:extLst>
              <a:ext uri="{FF2B5EF4-FFF2-40B4-BE49-F238E27FC236}">
                <a16:creationId xmlns:a16="http://schemas.microsoft.com/office/drawing/2014/main" id="{AE5D7D1A-4736-9BDF-6A74-45218449ED1D}"/>
              </a:ext>
            </a:extLst>
          </p:cNvPr>
          <p:cNvSpPr>
            <a:spLocks noGrp="1"/>
          </p:cNvSpPr>
          <p:nvPr>
            <p:ph type="body" sz="quarter" idx="15" hasCustomPrompt="1"/>
          </p:nvPr>
        </p:nvSpPr>
        <p:spPr>
          <a:xfrm>
            <a:off x="1775520" y="1087289"/>
            <a:ext cx="8640960" cy="260328"/>
          </a:xfrm>
        </p:spPr>
        <p:txBody>
          <a:bodyPr anchor="t">
            <a:normAutofit/>
          </a:bodyPr>
          <a:lstStyle>
            <a:lvl1pPr marL="0" indent="0" algn="ctr" rtl="0">
              <a:lnSpc>
                <a:spcPct val="120000"/>
              </a:lnSpc>
              <a:buNone/>
              <a:defRPr sz="1000" spc="0" baseline="0">
                <a:solidFill>
                  <a:schemeClr val="tx1"/>
                </a:solidFill>
                <a:latin typeface="+mn-lt"/>
              </a:defRPr>
            </a:lvl1pPr>
          </a:lstStyle>
          <a:p>
            <a:pPr lvl="0"/>
            <a:r>
              <a:rPr lang="en-GB"/>
              <a:t>Lorem ipsum dolor sit amet, consectetuer adipiscing elit. Maecenas porttitor congue massa.</a:t>
            </a:r>
          </a:p>
        </p:txBody>
      </p:sp>
    </p:spTree>
    <p:extLst>
      <p:ext uri="{BB962C8B-B14F-4D97-AF65-F5344CB8AC3E}">
        <p14:creationId xmlns:p14="http://schemas.microsoft.com/office/powerpoint/2010/main" val="3386776652"/>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ayout C14">
    <p:spTree>
      <p:nvGrpSpPr>
        <p:cNvPr id="1" name=""/>
        <p:cNvGrpSpPr/>
        <p:nvPr/>
      </p:nvGrpSpPr>
      <p:grpSpPr>
        <a:xfrm>
          <a:off x="0" y="0"/>
          <a:ext cx="0" cy="0"/>
          <a:chOff x="0" y="0"/>
          <a:chExt cx="0" cy="0"/>
        </a:xfrm>
      </p:grpSpPr>
      <p:sp>
        <p:nvSpPr>
          <p:cNvPr id="36" name="Date Placeholder 35">
            <a:extLst>
              <a:ext uri="{FF2B5EF4-FFF2-40B4-BE49-F238E27FC236}">
                <a16:creationId xmlns:a16="http://schemas.microsoft.com/office/drawing/2014/main" id="{8C1EB8A2-1748-F1C7-9E5C-0C54FE3C0088}"/>
              </a:ext>
            </a:extLst>
          </p:cNvPr>
          <p:cNvSpPr>
            <a:spLocks noGrp="1"/>
          </p:cNvSpPr>
          <p:nvPr>
            <p:ph type="dt" sz="half" idx="24"/>
          </p:nvPr>
        </p:nvSpPr>
        <p:spPr/>
        <p:txBody>
          <a:bodyPr/>
          <a:lstStyle/>
          <a:p>
            <a:endParaRPr lang="en-US"/>
          </a:p>
        </p:txBody>
      </p:sp>
      <p:sp>
        <p:nvSpPr>
          <p:cNvPr id="37" name="Footer Placeholder 36">
            <a:extLst>
              <a:ext uri="{FF2B5EF4-FFF2-40B4-BE49-F238E27FC236}">
                <a16:creationId xmlns:a16="http://schemas.microsoft.com/office/drawing/2014/main" id="{E1F838E9-D6F3-66E9-25DD-5295DABB6F11}"/>
              </a:ext>
            </a:extLst>
          </p:cNvPr>
          <p:cNvSpPr>
            <a:spLocks noGrp="1"/>
          </p:cNvSpPr>
          <p:nvPr>
            <p:ph type="ftr" sz="quarter" idx="25"/>
          </p:nvPr>
        </p:nvSpPr>
        <p:spPr/>
        <p:txBody>
          <a:bodyPr/>
          <a:lstStyle/>
          <a:p>
            <a:endParaRPr lang="en-US"/>
          </a:p>
        </p:txBody>
      </p:sp>
      <p:sp>
        <p:nvSpPr>
          <p:cNvPr id="38" name="Slide Number Placeholder 37">
            <a:extLst>
              <a:ext uri="{FF2B5EF4-FFF2-40B4-BE49-F238E27FC236}">
                <a16:creationId xmlns:a16="http://schemas.microsoft.com/office/drawing/2014/main" id="{091F2959-97AA-CC55-8FEA-7508AF7F76EE}"/>
              </a:ext>
            </a:extLst>
          </p:cNvPr>
          <p:cNvSpPr>
            <a:spLocks noGrp="1"/>
          </p:cNvSpPr>
          <p:nvPr>
            <p:ph type="sldNum" sz="quarter" idx="26"/>
          </p:nvPr>
        </p:nvSpPr>
        <p:spPr/>
        <p:txBody>
          <a:bodyPr/>
          <a:lstStyle/>
          <a:p>
            <a:fld id="{AB70854C-D5A9-4158-9BDB-743524094FFE}" type="slidenum">
              <a:rPr lang="en-US" smtClean="0"/>
              <a:pPr/>
              <a:t>‹#›</a:t>
            </a:fld>
            <a:endParaRPr lang="en-US"/>
          </a:p>
        </p:txBody>
      </p:sp>
      <p:sp>
        <p:nvSpPr>
          <p:cNvPr id="22" name="Picture Placeholder 21">
            <a:extLst>
              <a:ext uri="{FF2B5EF4-FFF2-40B4-BE49-F238E27FC236}">
                <a16:creationId xmlns:a16="http://schemas.microsoft.com/office/drawing/2014/main" id="{BF4EF611-C10B-E235-C390-CC6E7AB6E92E}"/>
              </a:ext>
            </a:extLst>
          </p:cNvPr>
          <p:cNvSpPr>
            <a:spLocks noGrp="1"/>
          </p:cNvSpPr>
          <p:nvPr>
            <p:ph type="pic" sz="quarter" idx="13" hasCustomPrompt="1"/>
          </p:nvPr>
        </p:nvSpPr>
        <p:spPr>
          <a:xfrm>
            <a:off x="623392" y="1988840"/>
            <a:ext cx="1296144" cy="1296144"/>
          </a:xfrm>
          <a:custGeom>
            <a:avLst/>
            <a:gdLst>
              <a:gd name="connsiteX0" fmla="*/ 0 w 1296144"/>
              <a:gd name="connsiteY0" fmla="*/ 0 h 1296144"/>
              <a:gd name="connsiteX1" fmla="*/ 1296144 w 1296144"/>
              <a:gd name="connsiteY1" fmla="*/ 0 h 1296144"/>
              <a:gd name="connsiteX2" fmla="*/ 1296144 w 1296144"/>
              <a:gd name="connsiteY2" fmla="*/ 1296144 h 1296144"/>
              <a:gd name="connsiteX3" fmla="*/ 0 w 1296144"/>
              <a:gd name="connsiteY3" fmla="*/ 1296144 h 1296144"/>
            </a:gdLst>
            <a:ahLst/>
            <a:cxnLst>
              <a:cxn ang="0">
                <a:pos x="connsiteX0" y="connsiteY0"/>
              </a:cxn>
              <a:cxn ang="0">
                <a:pos x="connsiteX1" y="connsiteY1"/>
              </a:cxn>
              <a:cxn ang="0">
                <a:pos x="connsiteX2" y="connsiteY2"/>
              </a:cxn>
              <a:cxn ang="0">
                <a:pos x="connsiteX3" y="connsiteY3"/>
              </a:cxn>
            </a:cxnLst>
            <a:rect l="l" t="t" r="r" b="b"/>
            <a:pathLst>
              <a:path w="1296144" h="1296144">
                <a:moveTo>
                  <a:pt x="0" y="0"/>
                </a:moveTo>
                <a:lnTo>
                  <a:pt x="1296144" y="0"/>
                </a:lnTo>
                <a:lnTo>
                  <a:pt x="1296144" y="1296144"/>
                </a:lnTo>
                <a:lnTo>
                  <a:pt x="0" y="1296144"/>
                </a:lnTo>
                <a:close/>
              </a:path>
            </a:pathLst>
          </a:custGeom>
          <a:solidFill>
            <a:schemeClr val="bg1">
              <a:lumMod val="85000"/>
            </a:schemeClr>
          </a:solidFill>
        </p:spPr>
        <p:txBody>
          <a:bodyPr wrap="square" tIns="360000" anchor="t">
            <a:noAutofit/>
          </a:bodyPr>
          <a:lstStyle>
            <a:lvl1pPr marL="0" indent="0" algn="ctr">
              <a:buNone/>
              <a:defRPr sz="900">
                <a:latin typeface="+mn-lt"/>
              </a:defRPr>
            </a:lvl1pPr>
          </a:lstStyle>
          <a:p>
            <a:r>
              <a:rPr lang="en-GB"/>
              <a:t>PICTURE 1</a:t>
            </a:r>
            <a:endParaRPr lang="en-US"/>
          </a:p>
        </p:txBody>
      </p:sp>
      <p:sp>
        <p:nvSpPr>
          <p:cNvPr id="25" name="Picture Placeholder 24">
            <a:extLst>
              <a:ext uri="{FF2B5EF4-FFF2-40B4-BE49-F238E27FC236}">
                <a16:creationId xmlns:a16="http://schemas.microsoft.com/office/drawing/2014/main" id="{7F95A0F6-F8B0-6869-2A33-8810F23F391E}"/>
              </a:ext>
            </a:extLst>
          </p:cNvPr>
          <p:cNvSpPr>
            <a:spLocks noGrp="1"/>
          </p:cNvSpPr>
          <p:nvPr>
            <p:ph type="pic" sz="quarter" idx="16" hasCustomPrompt="1"/>
          </p:nvPr>
        </p:nvSpPr>
        <p:spPr>
          <a:xfrm>
            <a:off x="4295800" y="1988840"/>
            <a:ext cx="1296144" cy="1296144"/>
          </a:xfrm>
          <a:custGeom>
            <a:avLst/>
            <a:gdLst>
              <a:gd name="connsiteX0" fmla="*/ 0 w 1296144"/>
              <a:gd name="connsiteY0" fmla="*/ 0 h 1296144"/>
              <a:gd name="connsiteX1" fmla="*/ 1296144 w 1296144"/>
              <a:gd name="connsiteY1" fmla="*/ 0 h 1296144"/>
              <a:gd name="connsiteX2" fmla="*/ 1296144 w 1296144"/>
              <a:gd name="connsiteY2" fmla="*/ 1296144 h 1296144"/>
              <a:gd name="connsiteX3" fmla="*/ 0 w 1296144"/>
              <a:gd name="connsiteY3" fmla="*/ 1296144 h 1296144"/>
            </a:gdLst>
            <a:ahLst/>
            <a:cxnLst>
              <a:cxn ang="0">
                <a:pos x="connsiteX0" y="connsiteY0"/>
              </a:cxn>
              <a:cxn ang="0">
                <a:pos x="connsiteX1" y="connsiteY1"/>
              </a:cxn>
              <a:cxn ang="0">
                <a:pos x="connsiteX2" y="connsiteY2"/>
              </a:cxn>
              <a:cxn ang="0">
                <a:pos x="connsiteX3" y="connsiteY3"/>
              </a:cxn>
            </a:cxnLst>
            <a:rect l="l" t="t" r="r" b="b"/>
            <a:pathLst>
              <a:path w="1296144" h="1296144">
                <a:moveTo>
                  <a:pt x="0" y="0"/>
                </a:moveTo>
                <a:lnTo>
                  <a:pt x="1296144" y="0"/>
                </a:lnTo>
                <a:lnTo>
                  <a:pt x="1296144" y="1296144"/>
                </a:lnTo>
                <a:lnTo>
                  <a:pt x="0" y="1296144"/>
                </a:lnTo>
                <a:close/>
              </a:path>
            </a:pathLst>
          </a:custGeom>
          <a:solidFill>
            <a:schemeClr val="bg1">
              <a:lumMod val="85000"/>
            </a:schemeClr>
          </a:solidFill>
        </p:spPr>
        <p:txBody>
          <a:bodyPr wrap="square" tIns="360000" anchor="t">
            <a:noAutofit/>
          </a:bodyPr>
          <a:lstStyle>
            <a:lvl1pPr marL="0" indent="0" algn="ctr">
              <a:buNone/>
              <a:defRPr sz="900">
                <a:latin typeface="+mn-lt"/>
              </a:defRPr>
            </a:lvl1pPr>
          </a:lstStyle>
          <a:p>
            <a:r>
              <a:rPr lang="en-GB"/>
              <a:t>PICTURE 2</a:t>
            </a:r>
            <a:endParaRPr lang="en-US"/>
          </a:p>
        </p:txBody>
      </p:sp>
      <p:sp>
        <p:nvSpPr>
          <p:cNvPr id="28" name="Picture Placeholder 27">
            <a:extLst>
              <a:ext uri="{FF2B5EF4-FFF2-40B4-BE49-F238E27FC236}">
                <a16:creationId xmlns:a16="http://schemas.microsoft.com/office/drawing/2014/main" id="{62F14D2B-5E28-7B86-A8DA-62E677D634D0}"/>
              </a:ext>
            </a:extLst>
          </p:cNvPr>
          <p:cNvSpPr>
            <a:spLocks noGrp="1"/>
          </p:cNvSpPr>
          <p:nvPr>
            <p:ph type="pic" sz="quarter" idx="17" hasCustomPrompt="1"/>
          </p:nvPr>
        </p:nvSpPr>
        <p:spPr>
          <a:xfrm>
            <a:off x="7968208" y="1988840"/>
            <a:ext cx="1296144" cy="1296144"/>
          </a:xfrm>
          <a:custGeom>
            <a:avLst/>
            <a:gdLst>
              <a:gd name="connsiteX0" fmla="*/ 0 w 1296144"/>
              <a:gd name="connsiteY0" fmla="*/ 0 h 1296144"/>
              <a:gd name="connsiteX1" fmla="*/ 1296144 w 1296144"/>
              <a:gd name="connsiteY1" fmla="*/ 0 h 1296144"/>
              <a:gd name="connsiteX2" fmla="*/ 1296144 w 1296144"/>
              <a:gd name="connsiteY2" fmla="*/ 1296144 h 1296144"/>
              <a:gd name="connsiteX3" fmla="*/ 0 w 1296144"/>
              <a:gd name="connsiteY3" fmla="*/ 1296144 h 1296144"/>
            </a:gdLst>
            <a:ahLst/>
            <a:cxnLst>
              <a:cxn ang="0">
                <a:pos x="connsiteX0" y="connsiteY0"/>
              </a:cxn>
              <a:cxn ang="0">
                <a:pos x="connsiteX1" y="connsiteY1"/>
              </a:cxn>
              <a:cxn ang="0">
                <a:pos x="connsiteX2" y="connsiteY2"/>
              </a:cxn>
              <a:cxn ang="0">
                <a:pos x="connsiteX3" y="connsiteY3"/>
              </a:cxn>
            </a:cxnLst>
            <a:rect l="l" t="t" r="r" b="b"/>
            <a:pathLst>
              <a:path w="1296144" h="1296144">
                <a:moveTo>
                  <a:pt x="0" y="0"/>
                </a:moveTo>
                <a:lnTo>
                  <a:pt x="1296144" y="0"/>
                </a:lnTo>
                <a:lnTo>
                  <a:pt x="1296144" y="1296144"/>
                </a:lnTo>
                <a:lnTo>
                  <a:pt x="0" y="1296144"/>
                </a:lnTo>
                <a:close/>
              </a:path>
            </a:pathLst>
          </a:custGeom>
          <a:solidFill>
            <a:schemeClr val="bg1">
              <a:lumMod val="85000"/>
            </a:schemeClr>
          </a:solidFill>
        </p:spPr>
        <p:txBody>
          <a:bodyPr wrap="square" tIns="360000" anchor="t">
            <a:noAutofit/>
          </a:bodyPr>
          <a:lstStyle>
            <a:lvl1pPr marL="0" indent="0" algn="ctr">
              <a:buNone/>
              <a:defRPr sz="900">
                <a:latin typeface="+mn-lt"/>
              </a:defRPr>
            </a:lvl1pPr>
          </a:lstStyle>
          <a:p>
            <a:r>
              <a:rPr lang="en-GB"/>
              <a:t>PICTURE 3</a:t>
            </a:r>
            <a:endParaRPr lang="en-US"/>
          </a:p>
        </p:txBody>
      </p:sp>
      <p:sp>
        <p:nvSpPr>
          <p:cNvPr id="23" name="Picture Placeholder 22">
            <a:extLst>
              <a:ext uri="{FF2B5EF4-FFF2-40B4-BE49-F238E27FC236}">
                <a16:creationId xmlns:a16="http://schemas.microsoft.com/office/drawing/2014/main" id="{6BE33DE5-64C1-E006-850C-C390407F93DB}"/>
              </a:ext>
            </a:extLst>
          </p:cNvPr>
          <p:cNvSpPr>
            <a:spLocks noGrp="1"/>
          </p:cNvSpPr>
          <p:nvPr>
            <p:ph type="pic" sz="quarter" idx="22" hasCustomPrompt="1"/>
          </p:nvPr>
        </p:nvSpPr>
        <p:spPr>
          <a:xfrm>
            <a:off x="623392" y="3582225"/>
            <a:ext cx="1296144" cy="1296144"/>
          </a:xfrm>
          <a:custGeom>
            <a:avLst/>
            <a:gdLst>
              <a:gd name="connsiteX0" fmla="*/ 0 w 1296144"/>
              <a:gd name="connsiteY0" fmla="*/ 0 h 1296144"/>
              <a:gd name="connsiteX1" fmla="*/ 1296144 w 1296144"/>
              <a:gd name="connsiteY1" fmla="*/ 0 h 1296144"/>
              <a:gd name="connsiteX2" fmla="*/ 1296144 w 1296144"/>
              <a:gd name="connsiteY2" fmla="*/ 1296144 h 1296144"/>
              <a:gd name="connsiteX3" fmla="*/ 0 w 1296144"/>
              <a:gd name="connsiteY3" fmla="*/ 1296144 h 1296144"/>
            </a:gdLst>
            <a:ahLst/>
            <a:cxnLst>
              <a:cxn ang="0">
                <a:pos x="connsiteX0" y="connsiteY0"/>
              </a:cxn>
              <a:cxn ang="0">
                <a:pos x="connsiteX1" y="connsiteY1"/>
              </a:cxn>
              <a:cxn ang="0">
                <a:pos x="connsiteX2" y="connsiteY2"/>
              </a:cxn>
              <a:cxn ang="0">
                <a:pos x="connsiteX3" y="connsiteY3"/>
              </a:cxn>
            </a:cxnLst>
            <a:rect l="l" t="t" r="r" b="b"/>
            <a:pathLst>
              <a:path w="1296144" h="1296144">
                <a:moveTo>
                  <a:pt x="0" y="0"/>
                </a:moveTo>
                <a:lnTo>
                  <a:pt x="1296144" y="0"/>
                </a:lnTo>
                <a:lnTo>
                  <a:pt x="1296144" y="1296144"/>
                </a:lnTo>
                <a:lnTo>
                  <a:pt x="0" y="1296144"/>
                </a:lnTo>
                <a:close/>
              </a:path>
            </a:pathLst>
          </a:custGeom>
          <a:solidFill>
            <a:schemeClr val="bg1">
              <a:lumMod val="85000"/>
            </a:schemeClr>
          </a:solidFill>
        </p:spPr>
        <p:txBody>
          <a:bodyPr wrap="square" tIns="360000" anchor="t">
            <a:noAutofit/>
          </a:bodyPr>
          <a:lstStyle>
            <a:lvl1pPr marL="0" indent="0" algn="ctr">
              <a:buNone/>
              <a:defRPr sz="900">
                <a:latin typeface="+mn-lt"/>
              </a:defRPr>
            </a:lvl1pPr>
          </a:lstStyle>
          <a:p>
            <a:r>
              <a:rPr lang="en-GB"/>
              <a:t>PICTURE 8</a:t>
            </a:r>
            <a:endParaRPr lang="en-US"/>
          </a:p>
        </p:txBody>
      </p:sp>
      <p:sp>
        <p:nvSpPr>
          <p:cNvPr id="26" name="Picture Placeholder 25">
            <a:extLst>
              <a:ext uri="{FF2B5EF4-FFF2-40B4-BE49-F238E27FC236}">
                <a16:creationId xmlns:a16="http://schemas.microsoft.com/office/drawing/2014/main" id="{59F2F1D6-AF56-6BC4-29F8-45E557A74653}"/>
              </a:ext>
            </a:extLst>
          </p:cNvPr>
          <p:cNvSpPr>
            <a:spLocks noGrp="1"/>
          </p:cNvSpPr>
          <p:nvPr>
            <p:ph type="pic" sz="quarter" idx="21" hasCustomPrompt="1"/>
          </p:nvPr>
        </p:nvSpPr>
        <p:spPr>
          <a:xfrm>
            <a:off x="4295800" y="3582225"/>
            <a:ext cx="1296144" cy="1296144"/>
          </a:xfrm>
          <a:custGeom>
            <a:avLst/>
            <a:gdLst>
              <a:gd name="connsiteX0" fmla="*/ 0 w 1296144"/>
              <a:gd name="connsiteY0" fmla="*/ 0 h 1296144"/>
              <a:gd name="connsiteX1" fmla="*/ 1296144 w 1296144"/>
              <a:gd name="connsiteY1" fmla="*/ 0 h 1296144"/>
              <a:gd name="connsiteX2" fmla="*/ 1296144 w 1296144"/>
              <a:gd name="connsiteY2" fmla="*/ 1296144 h 1296144"/>
              <a:gd name="connsiteX3" fmla="*/ 0 w 1296144"/>
              <a:gd name="connsiteY3" fmla="*/ 1296144 h 1296144"/>
            </a:gdLst>
            <a:ahLst/>
            <a:cxnLst>
              <a:cxn ang="0">
                <a:pos x="connsiteX0" y="connsiteY0"/>
              </a:cxn>
              <a:cxn ang="0">
                <a:pos x="connsiteX1" y="connsiteY1"/>
              </a:cxn>
              <a:cxn ang="0">
                <a:pos x="connsiteX2" y="connsiteY2"/>
              </a:cxn>
              <a:cxn ang="0">
                <a:pos x="connsiteX3" y="connsiteY3"/>
              </a:cxn>
            </a:cxnLst>
            <a:rect l="l" t="t" r="r" b="b"/>
            <a:pathLst>
              <a:path w="1296144" h="1296144">
                <a:moveTo>
                  <a:pt x="0" y="0"/>
                </a:moveTo>
                <a:lnTo>
                  <a:pt x="1296144" y="0"/>
                </a:lnTo>
                <a:lnTo>
                  <a:pt x="1296144" y="1296144"/>
                </a:lnTo>
                <a:lnTo>
                  <a:pt x="0" y="1296144"/>
                </a:lnTo>
                <a:close/>
              </a:path>
            </a:pathLst>
          </a:custGeom>
          <a:solidFill>
            <a:schemeClr val="bg1">
              <a:lumMod val="85000"/>
            </a:schemeClr>
          </a:solidFill>
        </p:spPr>
        <p:txBody>
          <a:bodyPr wrap="square" tIns="360000" anchor="t">
            <a:noAutofit/>
          </a:bodyPr>
          <a:lstStyle>
            <a:lvl1pPr marL="0" indent="0" algn="ctr">
              <a:buNone/>
              <a:defRPr sz="900">
                <a:latin typeface="+mn-lt"/>
              </a:defRPr>
            </a:lvl1pPr>
          </a:lstStyle>
          <a:p>
            <a:r>
              <a:rPr lang="en-GB"/>
              <a:t>PICTURE 7</a:t>
            </a:r>
            <a:endParaRPr lang="en-US"/>
          </a:p>
        </p:txBody>
      </p:sp>
      <p:sp>
        <p:nvSpPr>
          <p:cNvPr id="29" name="Picture Placeholder 28">
            <a:extLst>
              <a:ext uri="{FF2B5EF4-FFF2-40B4-BE49-F238E27FC236}">
                <a16:creationId xmlns:a16="http://schemas.microsoft.com/office/drawing/2014/main" id="{14D47720-D6C6-B169-3C69-AAEB33DE6755}"/>
              </a:ext>
            </a:extLst>
          </p:cNvPr>
          <p:cNvSpPr>
            <a:spLocks noGrp="1"/>
          </p:cNvSpPr>
          <p:nvPr>
            <p:ph type="pic" sz="quarter" idx="18" hasCustomPrompt="1"/>
          </p:nvPr>
        </p:nvSpPr>
        <p:spPr>
          <a:xfrm>
            <a:off x="7968208" y="3582225"/>
            <a:ext cx="1296144" cy="1296144"/>
          </a:xfrm>
          <a:custGeom>
            <a:avLst/>
            <a:gdLst>
              <a:gd name="connsiteX0" fmla="*/ 0 w 1296144"/>
              <a:gd name="connsiteY0" fmla="*/ 0 h 1296144"/>
              <a:gd name="connsiteX1" fmla="*/ 1296144 w 1296144"/>
              <a:gd name="connsiteY1" fmla="*/ 0 h 1296144"/>
              <a:gd name="connsiteX2" fmla="*/ 1296144 w 1296144"/>
              <a:gd name="connsiteY2" fmla="*/ 1296144 h 1296144"/>
              <a:gd name="connsiteX3" fmla="*/ 0 w 1296144"/>
              <a:gd name="connsiteY3" fmla="*/ 1296144 h 1296144"/>
            </a:gdLst>
            <a:ahLst/>
            <a:cxnLst>
              <a:cxn ang="0">
                <a:pos x="connsiteX0" y="connsiteY0"/>
              </a:cxn>
              <a:cxn ang="0">
                <a:pos x="connsiteX1" y="connsiteY1"/>
              </a:cxn>
              <a:cxn ang="0">
                <a:pos x="connsiteX2" y="connsiteY2"/>
              </a:cxn>
              <a:cxn ang="0">
                <a:pos x="connsiteX3" y="connsiteY3"/>
              </a:cxn>
            </a:cxnLst>
            <a:rect l="l" t="t" r="r" b="b"/>
            <a:pathLst>
              <a:path w="1296144" h="1296144">
                <a:moveTo>
                  <a:pt x="0" y="0"/>
                </a:moveTo>
                <a:lnTo>
                  <a:pt x="1296144" y="0"/>
                </a:lnTo>
                <a:lnTo>
                  <a:pt x="1296144" y="1296144"/>
                </a:lnTo>
                <a:lnTo>
                  <a:pt x="0" y="1296144"/>
                </a:lnTo>
                <a:close/>
              </a:path>
            </a:pathLst>
          </a:custGeom>
          <a:solidFill>
            <a:schemeClr val="bg1">
              <a:lumMod val="85000"/>
            </a:schemeClr>
          </a:solidFill>
        </p:spPr>
        <p:txBody>
          <a:bodyPr wrap="square" tIns="360000" anchor="t">
            <a:noAutofit/>
          </a:bodyPr>
          <a:lstStyle>
            <a:lvl1pPr marL="0" indent="0" algn="ctr">
              <a:buNone/>
              <a:defRPr sz="900">
                <a:latin typeface="+mn-lt"/>
              </a:defRPr>
            </a:lvl1pPr>
          </a:lstStyle>
          <a:p>
            <a:r>
              <a:rPr lang="en-GB"/>
              <a:t>PICTURE 4</a:t>
            </a:r>
            <a:endParaRPr lang="en-US"/>
          </a:p>
        </p:txBody>
      </p:sp>
      <p:sp>
        <p:nvSpPr>
          <p:cNvPr id="24" name="Picture Placeholder 23">
            <a:extLst>
              <a:ext uri="{FF2B5EF4-FFF2-40B4-BE49-F238E27FC236}">
                <a16:creationId xmlns:a16="http://schemas.microsoft.com/office/drawing/2014/main" id="{6D99D5F4-B6C9-C884-D80C-A23EBFCC8B4F}"/>
              </a:ext>
            </a:extLst>
          </p:cNvPr>
          <p:cNvSpPr>
            <a:spLocks noGrp="1"/>
          </p:cNvSpPr>
          <p:nvPr>
            <p:ph type="pic" sz="quarter" idx="23" hasCustomPrompt="1"/>
          </p:nvPr>
        </p:nvSpPr>
        <p:spPr>
          <a:xfrm>
            <a:off x="623392" y="5175610"/>
            <a:ext cx="1296144" cy="1296144"/>
          </a:xfrm>
          <a:custGeom>
            <a:avLst/>
            <a:gdLst>
              <a:gd name="connsiteX0" fmla="*/ 0 w 1296144"/>
              <a:gd name="connsiteY0" fmla="*/ 0 h 1296144"/>
              <a:gd name="connsiteX1" fmla="*/ 1296144 w 1296144"/>
              <a:gd name="connsiteY1" fmla="*/ 0 h 1296144"/>
              <a:gd name="connsiteX2" fmla="*/ 1296144 w 1296144"/>
              <a:gd name="connsiteY2" fmla="*/ 1296144 h 1296144"/>
              <a:gd name="connsiteX3" fmla="*/ 0 w 1296144"/>
              <a:gd name="connsiteY3" fmla="*/ 1296144 h 1296144"/>
            </a:gdLst>
            <a:ahLst/>
            <a:cxnLst>
              <a:cxn ang="0">
                <a:pos x="connsiteX0" y="connsiteY0"/>
              </a:cxn>
              <a:cxn ang="0">
                <a:pos x="connsiteX1" y="connsiteY1"/>
              </a:cxn>
              <a:cxn ang="0">
                <a:pos x="connsiteX2" y="connsiteY2"/>
              </a:cxn>
              <a:cxn ang="0">
                <a:pos x="connsiteX3" y="connsiteY3"/>
              </a:cxn>
            </a:cxnLst>
            <a:rect l="l" t="t" r="r" b="b"/>
            <a:pathLst>
              <a:path w="1296144" h="1296144">
                <a:moveTo>
                  <a:pt x="0" y="0"/>
                </a:moveTo>
                <a:lnTo>
                  <a:pt x="1296144" y="0"/>
                </a:lnTo>
                <a:lnTo>
                  <a:pt x="1296144" y="1296144"/>
                </a:lnTo>
                <a:lnTo>
                  <a:pt x="0" y="1296144"/>
                </a:lnTo>
                <a:close/>
              </a:path>
            </a:pathLst>
          </a:custGeom>
          <a:solidFill>
            <a:schemeClr val="bg1">
              <a:lumMod val="85000"/>
            </a:schemeClr>
          </a:solidFill>
        </p:spPr>
        <p:txBody>
          <a:bodyPr wrap="square" tIns="360000" anchor="t">
            <a:noAutofit/>
          </a:bodyPr>
          <a:lstStyle>
            <a:lvl1pPr marL="0" indent="0" algn="ctr">
              <a:buNone/>
              <a:defRPr sz="900">
                <a:latin typeface="+mn-lt"/>
              </a:defRPr>
            </a:lvl1pPr>
          </a:lstStyle>
          <a:p>
            <a:r>
              <a:rPr lang="en-GB"/>
              <a:t>PICTURE 9</a:t>
            </a:r>
            <a:endParaRPr lang="en-US"/>
          </a:p>
        </p:txBody>
      </p:sp>
      <p:sp>
        <p:nvSpPr>
          <p:cNvPr id="27" name="Picture Placeholder 26">
            <a:extLst>
              <a:ext uri="{FF2B5EF4-FFF2-40B4-BE49-F238E27FC236}">
                <a16:creationId xmlns:a16="http://schemas.microsoft.com/office/drawing/2014/main" id="{E12A2331-D386-3D57-A88A-F6ACB38F2B4F}"/>
              </a:ext>
            </a:extLst>
          </p:cNvPr>
          <p:cNvSpPr>
            <a:spLocks noGrp="1"/>
          </p:cNvSpPr>
          <p:nvPr>
            <p:ph type="pic" sz="quarter" idx="20" hasCustomPrompt="1"/>
          </p:nvPr>
        </p:nvSpPr>
        <p:spPr>
          <a:xfrm>
            <a:off x="4295800" y="5175610"/>
            <a:ext cx="1296144" cy="1296144"/>
          </a:xfrm>
          <a:custGeom>
            <a:avLst/>
            <a:gdLst>
              <a:gd name="connsiteX0" fmla="*/ 0 w 1296144"/>
              <a:gd name="connsiteY0" fmla="*/ 0 h 1296144"/>
              <a:gd name="connsiteX1" fmla="*/ 1296144 w 1296144"/>
              <a:gd name="connsiteY1" fmla="*/ 0 h 1296144"/>
              <a:gd name="connsiteX2" fmla="*/ 1296144 w 1296144"/>
              <a:gd name="connsiteY2" fmla="*/ 1296144 h 1296144"/>
              <a:gd name="connsiteX3" fmla="*/ 0 w 1296144"/>
              <a:gd name="connsiteY3" fmla="*/ 1296144 h 1296144"/>
            </a:gdLst>
            <a:ahLst/>
            <a:cxnLst>
              <a:cxn ang="0">
                <a:pos x="connsiteX0" y="connsiteY0"/>
              </a:cxn>
              <a:cxn ang="0">
                <a:pos x="connsiteX1" y="connsiteY1"/>
              </a:cxn>
              <a:cxn ang="0">
                <a:pos x="connsiteX2" y="connsiteY2"/>
              </a:cxn>
              <a:cxn ang="0">
                <a:pos x="connsiteX3" y="connsiteY3"/>
              </a:cxn>
            </a:cxnLst>
            <a:rect l="l" t="t" r="r" b="b"/>
            <a:pathLst>
              <a:path w="1296144" h="1296144">
                <a:moveTo>
                  <a:pt x="0" y="0"/>
                </a:moveTo>
                <a:lnTo>
                  <a:pt x="1296144" y="0"/>
                </a:lnTo>
                <a:lnTo>
                  <a:pt x="1296144" y="1296144"/>
                </a:lnTo>
                <a:lnTo>
                  <a:pt x="0" y="1296144"/>
                </a:lnTo>
                <a:close/>
              </a:path>
            </a:pathLst>
          </a:custGeom>
          <a:solidFill>
            <a:schemeClr val="bg1">
              <a:lumMod val="85000"/>
            </a:schemeClr>
          </a:solidFill>
        </p:spPr>
        <p:txBody>
          <a:bodyPr wrap="square" tIns="360000" anchor="t">
            <a:noAutofit/>
          </a:bodyPr>
          <a:lstStyle>
            <a:lvl1pPr marL="0" indent="0" algn="ctr">
              <a:buNone/>
              <a:defRPr sz="900">
                <a:latin typeface="+mn-lt"/>
              </a:defRPr>
            </a:lvl1pPr>
          </a:lstStyle>
          <a:p>
            <a:r>
              <a:rPr lang="en-GB"/>
              <a:t>PICTURE 6</a:t>
            </a:r>
            <a:endParaRPr lang="en-US"/>
          </a:p>
        </p:txBody>
      </p:sp>
      <p:sp>
        <p:nvSpPr>
          <p:cNvPr id="35" name="Picture Placeholder 34">
            <a:extLst>
              <a:ext uri="{FF2B5EF4-FFF2-40B4-BE49-F238E27FC236}">
                <a16:creationId xmlns:a16="http://schemas.microsoft.com/office/drawing/2014/main" id="{90E1F94E-023A-5DCC-C023-2087AC199A74}"/>
              </a:ext>
            </a:extLst>
          </p:cNvPr>
          <p:cNvSpPr>
            <a:spLocks noGrp="1"/>
          </p:cNvSpPr>
          <p:nvPr>
            <p:ph type="pic" sz="quarter" idx="19" hasCustomPrompt="1"/>
          </p:nvPr>
        </p:nvSpPr>
        <p:spPr>
          <a:xfrm>
            <a:off x="7968208" y="5175610"/>
            <a:ext cx="1296144" cy="1296144"/>
          </a:xfrm>
          <a:custGeom>
            <a:avLst/>
            <a:gdLst>
              <a:gd name="connsiteX0" fmla="*/ 0 w 1296144"/>
              <a:gd name="connsiteY0" fmla="*/ 0 h 1296144"/>
              <a:gd name="connsiteX1" fmla="*/ 1296144 w 1296144"/>
              <a:gd name="connsiteY1" fmla="*/ 0 h 1296144"/>
              <a:gd name="connsiteX2" fmla="*/ 1296144 w 1296144"/>
              <a:gd name="connsiteY2" fmla="*/ 1296144 h 1296144"/>
              <a:gd name="connsiteX3" fmla="*/ 0 w 1296144"/>
              <a:gd name="connsiteY3" fmla="*/ 1296144 h 1296144"/>
            </a:gdLst>
            <a:ahLst/>
            <a:cxnLst>
              <a:cxn ang="0">
                <a:pos x="connsiteX0" y="connsiteY0"/>
              </a:cxn>
              <a:cxn ang="0">
                <a:pos x="connsiteX1" y="connsiteY1"/>
              </a:cxn>
              <a:cxn ang="0">
                <a:pos x="connsiteX2" y="connsiteY2"/>
              </a:cxn>
              <a:cxn ang="0">
                <a:pos x="connsiteX3" y="connsiteY3"/>
              </a:cxn>
            </a:cxnLst>
            <a:rect l="l" t="t" r="r" b="b"/>
            <a:pathLst>
              <a:path w="1296144" h="1296144">
                <a:moveTo>
                  <a:pt x="0" y="0"/>
                </a:moveTo>
                <a:lnTo>
                  <a:pt x="1296144" y="0"/>
                </a:lnTo>
                <a:lnTo>
                  <a:pt x="1296144" y="1296144"/>
                </a:lnTo>
                <a:lnTo>
                  <a:pt x="0" y="1296144"/>
                </a:lnTo>
                <a:close/>
              </a:path>
            </a:pathLst>
          </a:custGeom>
          <a:solidFill>
            <a:schemeClr val="bg1">
              <a:lumMod val="85000"/>
            </a:schemeClr>
          </a:solidFill>
        </p:spPr>
        <p:txBody>
          <a:bodyPr wrap="square" tIns="360000" anchor="t">
            <a:noAutofit/>
          </a:bodyPr>
          <a:lstStyle>
            <a:lvl1pPr marL="0" indent="0" algn="ctr">
              <a:buNone/>
              <a:defRPr sz="900">
                <a:latin typeface="+mn-lt"/>
              </a:defRPr>
            </a:lvl1pPr>
          </a:lstStyle>
          <a:p>
            <a:r>
              <a:rPr lang="en-GB"/>
              <a:t>PICTURE 5</a:t>
            </a:r>
            <a:endParaRPr lang="en-US"/>
          </a:p>
        </p:txBody>
      </p:sp>
      <p:sp>
        <p:nvSpPr>
          <p:cNvPr id="7" name="Text Placeholder 10">
            <a:extLst>
              <a:ext uri="{FF2B5EF4-FFF2-40B4-BE49-F238E27FC236}">
                <a16:creationId xmlns:a16="http://schemas.microsoft.com/office/drawing/2014/main" id="{FE633F40-8729-1AB6-9ADC-588E88FF0A02}"/>
              </a:ext>
            </a:extLst>
          </p:cNvPr>
          <p:cNvSpPr>
            <a:spLocks noGrp="1"/>
          </p:cNvSpPr>
          <p:nvPr>
            <p:ph type="body" sz="quarter" idx="14" hasCustomPrompt="1"/>
          </p:nvPr>
        </p:nvSpPr>
        <p:spPr>
          <a:xfrm>
            <a:off x="1775520" y="500332"/>
            <a:ext cx="8640960" cy="586957"/>
          </a:xfrm>
        </p:spPr>
        <p:txBody>
          <a:bodyPr tIns="46800" bIns="46800" anchor="b">
            <a:normAutofit/>
          </a:bodyPr>
          <a:lstStyle>
            <a:lvl1pPr marL="0" indent="0" algn="ctr">
              <a:lnSpc>
                <a:spcPct val="100000"/>
              </a:lnSpc>
              <a:buNone/>
              <a:defRPr sz="3200" spc="200" baseline="0">
                <a:solidFill>
                  <a:schemeClr val="tx1"/>
                </a:solidFill>
                <a:latin typeface="+mj-lt"/>
              </a:defRPr>
            </a:lvl1pPr>
          </a:lstStyle>
          <a:p>
            <a:pPr lvl="0"/>
            <a:r>
              <a:rPr lang="en-GB"/>
              <a:t>ADD TITLE HERE</a:t>
            </a:r>
            <a:endParaRPr lang="en-US"/>
          </a:p>
        </p:txBody>
      </p:sp>
      <p:sp>
        <p:nvSpPr>
          <p:cNvPr id="9" name="Text Placeholder 10">
            <a:extLst>
              <a:ext uri="{FF2B5EF4-FFF2-40B4-BE49-F238E27FC236}">
                <a16:creationId xmlns:a16="http://schemas.microsoft.com/office/drawing/2014/main" id="{AE5D7D1A-4736-9BDF-6A74-45218449ED1D}"/>
              </a:ext>
            </a:extLst>
          </p:cNvPr>
          <p:cNvSpPr>
            <a:spLocks noGrp="1"/>
          </p:cNvSpPr>
          <p:nvPr>
            <p:ph type="body" sz="quarter" idx="15" hasCustomPrompt="1"/>
          </p:nvPr>
        </p:nvSpPr>
        <p:spPr>
          <a:xfrm>
            <a:off x="1775520" y="1087289"/>
            <a:ext cx="8640960" cy="260328"/>
          </a:xfrm>
        </p:spPr>
        <p:txBody>
          <a:bodyPr anchor="t">
            <a:normAutofit/>
          </a:bodyPr>
          <a:lstStyle>
            <a:lvl1pPr marL="0" indent="0" algn="ctr" rtl="0">
              <a:lnSpc>
                <a:spcPct val="120000"/>
              </a:lnSpc>
              <a:buNone/>
              <a:defRPr sz="1000" spc="0" baseline="0">
                <a:solidFill>
                  <a:schemeClr val="tx1"/>
                </a:solidFill>
                <a:latin typeface="+mn-lt"/>
              </a:defRPr>
            </a:lvl1pPr>
          </a:lstStyle>
          <a:p>
            <a:pPr lvl="0"/>
            <a:r>
              <a:rPr lang="en-GB"/>
              <a:t>Lorem ipsum dolor sit amet, consectetuer adipiscing elit. Maecenas porttitor congue massa.</a:t>
            </a:r>
          </a:p>
        </p:txBody>
      </p:sp>
    </p:spTree>
    <p:extLst>
      <p:ext uri="{BB962C8B-B14F-4D97-AF65-F5344CB8AC3E}">
        <p14:creationId xmlns:p14="http://schemas.microsoft.com/office/powerpoint/2010/main" val="532311544"/>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Layout C15">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FAF11E71-781B-07FD-B8B1-A5FABDA3D1EA}"/>
              </a:ext>
            </a:extLst>
          </p:cNvPr>
          <p:cNvSpPr>
            <a:spLocks noGrp="1"/>
          </p:cNvSpPr>
          <p:nvPr>
            <p:ph type="pic" sz="quarter" idx="16" hasCustomPrompt="1"/>
          </p:nvPr>
        </p:nvSpPr>
        <p:spPr>
          <a:xfrm>
            <a:off x="4886693" y="762150"/>
            <a:ext cx="1674602" cy="1674602"/>
          </a:xfrm>
          <a:custGeom>
            <a:avLst/>
            <a:gdLst>
              <a:gd name="connsiteX0" fmla="*/ 837301 w 1674602"/>
              <a:gd name="connsiteY0" fmla="*/ 0 h 1674602"/>
              <a:gd name="connsiteX1" fmla="*/ 1674602 w 1674602"/>
              <a:gd name="connsiteY1" fmla="*/ 837301 h 1674602"/>
              <a:gd name="connsiteX2" fmla="*/ 837301 w 1674602"/>
              <a:gd name="connsiteY2" fmla="*/ 1674602 h 1674602"/>
              <a:gd name="connsiteX3" fmla="*/ 0 w 1674602"/>
              <a:gd name="connsiteY3" fmla="*/ 837301 h 1674602"/>
              <a:gd name="connsiteX4" fmla="*/ 837301 w 1674602"/>
              <a:gd name="connsiteY4" fmla="*/ 0 h 1674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4602" h="1674602">
                <a:moveTo>
                  <a:pt x="837301" y="0"/>
                </a:moveTo>
                <a:cubicBezTo>
                  <a:pt x="1299730" y="0"/>
                  <a:pt x="1674602" y="374872"/>
                  <a:pt x="1674602" y="837301"/>
                </a:cubicBezTo>
                <a:cubicBezTo>
                  <a:pt x="1674602" y="1299730"/>
                  <a:pt x="1299730" y="1674602"/>
                  <a:pt x="837301" y="1674602"/>
                </a:cubicBezTo>
                <a:cubicBezTo>
                  <a:pt x="374872" y="1674602"/>
                  <a:pt x="0" y="1299730"/>
                  <a:pt x="0" y="837301"/>
                </a:cubicBezTo>
                <a:cubicBezTo>
                  <a:pt x="0" y="374872"/>
                  <a:pt x="374872" y="0"/>
                  <a:pt x="837301" y="0"/>
                </a:cubicBezTo>
                <a:close/>
              </a:path>
            </a:pathLst>
          </a:custGeom>
          <a:solidFill>
            <a:schemeClr val="bg1">
              <a:lumMod val="85000"/>
            </a:schemeClr>
          </a:solidFill>
        </p:spPr>
        <p:txBody>
          <a:bodyPr wrap="square" tIns="360000" anchor="t">
            <a:noAutofit/>
          </a:bodyPr>
          <a:lstStyle>
            <a:lvl1pPr marL="0" indent="0" algn="ctr">
              <a:buNone/>
              <a:defRPr sz="1000">
                <a:latin typeface="+mn-lt"/>
              </a:defRPr>
            </a:lvl1pPr>
          </a:lstStyle>
          <a:p>
            <a:r>
              <a:rPr lang="en-GB"/>
              <a:t>PICTURE 1</a:t>
            </a:r>
            <a:endParaRPr lang="en-US"/>
          </a:p>
        </p:txBody>
      </p:sp>
      <p:sp>
        <p:nvSpPr>
          <p:cNvPr id="13" name="Picture Placeholder 12">
            <a:extLst>
              <a:ext uri="{FF2B5EF4-FFF2-40B4-BE49-F238E27FC236}">
                <a16:creationId xmlns:a16="http://schemas.microsoft.com/office/drawing/2014/main" id="{50D1394A-7DFD-2854-F71C-C6230E51A8EA}"/>
              </a:ext>
            </a:extLst>
          </p:cNvPr>
          <p:cNvSpPr>
            <a:spLocks noGrp="1"/>
          </p:cNvSpPr>
          <p:nvPr>
            <p:ph type="pic" sz="quarter" idx="27" hasCustomPrompt="1"/>
          </p:nvPr>
        </p:nvSpPr>
        <p:spPr>
          <a:xfrm>
            <a:off x="1690714" y="4459888"/>
            <a:ext cx="1674602" cy="1674602"/>
          </a:xfrm>
          <a:custGeom>
            <a:avLst/>
            <a:gdLst>
              <a:gd name="connsiteX0" fmla="*/ 837301 w 1674602"/>
              <a:gd name="connsiteY0" fmla="*/ 0 h 1674602"/>
              <a:gd name="connsiteX1" fmla="*/ 1674602 w 1674602"/>
              <a:gd name="connsiteY1" fmla="*/ 837301 h 1674602"/>
              <a:gd name="connsiteX2" fmla="*/ 837301 w 1674602"/>
              <a:gd name="connsiteY2" fmla="*/ 1674602 h 1674602"/>
              <a:gd name="connsiteX3" fmla="*/ 0 w 1674602"/>
              <a:gd name="connsiteY3" fmla="*/ 837301 h 1674602"/>
              <a:gd name="connsiteX4" fmla="*/ 837301 w 1674602"/>
              <a:gd name="connsiteY4" fmla="*/ 0 h 1674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4602" h="1674602">
                <a:moveTo>
                  <a:pt x="837301" y="0"/>
                </a:moveTo>
                <a:cubicBezTo>
                  <a:pt x="1299730" y="0"/>
                  <a:pt x="1674602" y="374872"/>
                  <a:pt x="1674602" y="837301"/>
                </a:cubicBezTo>
                <a:cubicBezTo>
                  <a:pt x="1674602" y="1299730"/>
                  <a:pt x="1299730" y="1674602"/>
                  <a:pt x="837301" y="1674602"/>
                </a:cubicBezTo>
                <a:cubicBezTo>
                  <a:pt x="374872" y="1674602"/>
                  <a:pt x="0" y="1299730"/>
                  <a:pt x="0" y="837301"/>
                </a:cubicBezTo>
                <a:cubicBezTo>
                  <a:pt x="0" y="374872"/>
                  <a:pt x="374872" y="0"/>
                  <a:pt x="837301" y="0"/>
                </a:cubicBezTo>
                <a:close/>
              </a:path>
            </a:pathLst>
          </a:custGeom>
          <a:solidFill>
            <a:schemeClr val="bg1">
              <a:lumMod val="85000"/>
            </a:schemeClr>
          </a:solidFill>
        </p:spPr>
        <p:txBody>
          <a:bodyPr wrap="square" tIns="360000" anchor="t">
            <a:noAutofit/>
          </a:bodyPr>
          <a:lstStyle>
            <a:lvl1pPr marL="0" indent="0" algn="ctr">
              <a:buNone/>
              <a:defRPr sz="1000">
                <a:latin typeface="+mn-lt"/>
              </a:defRPr>
            </a:lvl1pPr>
          </a:lstStyle>
          <a:p>
            <a:r>
              <a:rPr lang="en-GB"/>
              <a:t>PICTURE 2</a:t>
            </a:r>
            <a:endParaRPr lang="en-US"/>
          </a:p>
        </p:txBody>
      </p:sp>
      <p:sp>
        <p:nvSpPr>
          <p:cNvPr id="14" name="Picture Placeholder 13">
            <a:extLst>
              <a:ext uri="{FF2B5EF4-FFF2-40B4-BE49-F238E27FC236}">
                <a16:creationId xmlns:a16="http://schemas.microsoft.com/office/drawing/2014/main" id="{052AA1E9-F048-E142-2514-41560E76502B}"/>
              </a:ext>
            </a:extLst>
          </p:cNvPr>
          <p:cNvSpPr>
            <a:spLocks noGrp="1"/>
          </p:cNvSpPr>
          <p:nvPr>
            <p:ph type="pic" sz="quarter" idx="28" hasCustomPrompt="1"/>
          </p:nvPr>
        </p:nvSpPr>
        <p:spPr>
          <a:xfrm>
            <a:off x="8082672" y="4459888"/>
            <a:ext cx="1674602" cy="1674602"/>
          </a:xfrm>
          <a:custGeom>
            <a:avLst/>
            <a:gdLst>
              <a:gd name="connsiteX0" fmla="*/ 837301 w 1674602"/>
              <a:gd name="connsiteY0" fmla="*/ 0 h 1674602"/>
              <a:gd name="connsiteX1" fmla="*/ 1674602 w 1674602"/>
              <a:gd name="connsiteY1" fmla="*/ 837301 h 1674602"/>
              <a:gd name="connsiteX2" fmla="*/ 837301 w 1674602"/>
              <a:gd name="connsiteY2" fmla="*/ 1674602 h 1674602"/>
              <a:gd name="connsiteX3" fmla="*/ 0 w 1674602"/>
              <a:gd name="connsiteY3" fmla="*/ 837301 h 1674602"/>
              <a:gd name="connsiteX4" fmla="*/ 837301 w 1674602"/>
              <a:gd name="connsiteY4" fmla="*/ 0 h 1674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4602" h="1674602">
                <a:moveTo>
                  <a:pt x="837301" y="0"/>
                </a:moveTo>
                <a:cubicBezTo>
                  <a:pt x="1299730" y="0"/>
                  <a:pt x="1674602" y="374872"/>
                  <a:pt x="1674602" y="837301"/>
                </a:cubicBezTo>
                <a:cubicBezTo>
                  <a:pt x="1674602" y="1299730"/>
                  <a:pt x="1299730" y="1674602"/>
                  <a:pt x="837301" y="1674602"/>
                </a:cubicBezTo>
                <a:cubicBezTo>
                  <a:pt x="374872" y="1674602"/>
                  <a:pt x="0" y="1299730"/>
                  <a:pt x="0" y="837301"/>
                </a:cubicBezTo>
                <a:cubicBezTo>
                  <a:pt x="0" y="374872"/>
                  <a:pt x="374872" y="0"/>
                  <a:pt x="837301" y="0"/>
                </a:cubicBezTo>
                <a:close/>
              </a:path>
            </a:pathLst>
          </a:custGeom>
          <a:solidFill>
            <a:schemeClr val="bg1">
              <a:lumMod val="85000"/>
            </a:schemeClr>
          </a:solidFill>
        </p:spPr>
        <p:txBody>
          <a:bodyPr wrap="square" tIns="360000" anchor="t">
            <a:noAutofit/>
          </a:bodyPr>
          <a:lstStyle>
            <a:lvl1pPr marL="0" indent="0" algn="ctr">
              <a:buNone/>
              <a:defRPr sz="1000">
                <a:latin typeface="+mn-lt"/>
              </a:defRPr>
            </a:lvl1pPr>
          </a:lstStyle>
          <a:p>
            <a:r>
              <a:rPr lang="en-GB"/>
              <a:t>PICTURE 3</a:t>
            </a:r>
            <a:endParaRPr lang="en-US"/>
          </a:p>
        </p:txBody>
      </p:sp>
      <p:sp>
        <p:nvSpPr>
          <p:cNvPr id="36" name="Date Placeholder 35">
            <a:extLst>
              <a:ext uri="{FF2B5EF4-FFF2-40B4-BE49-F238E27FC236}">
                <a16:creationId xmlns:a16="http://schemas.microsoft.com/office/drawing/2014/main" id="{8C1EB8A2-1748-F1C7-9E5C-0C54FE3C0088}"/>
              </a:ext>
            </a:extLst>
          </p:cNvPr>
          <p:cNvSpPr>
            <a:spLocks noGrp="1"/>
          </p:cNvSpPr>
          <p:nvPr>
            <p:ph type="dt" sz="half" idx="24"/>
          </p:nvPr>
        </p:nvSpPr>
        <p:spPr/>
        <p:txBody>
          <a:bodyPr/>
          <a:lstStyle/>
          <a:p>
            <a:endParaRPr lang="en-US"/>
          </a:p>
        </p:txBody>
      </p:sp>
      <p:sp>
        <p:nvSpPr>
          <p:cNvPr id="37" name="Footer Placeholder 36">
            <a:extLst>
              <a:ext uri="{FF2B5EF4-FFF2-40B4-BE49-F238E27FC236}">
                <a16:creationId xmlns:a16="http://schemas.microsoft.com/office/drawing/2014/main" id="{E1F838E9-D6F3-66E9-25DD-5295DABB6F11}"/>
              </a:ext>
            </a:extLst>
          </p:cNvPr>
          <p:cNvSpPr>
            <a:spLocks noGrp="1"/>
          </p:cNvSpPr>
          <p:nvPr>
            <p:ph type="ftr" sz="quarter" idx="25"/>
          </p:nvPr>
        </p:nvSpPr>
        <p:spPr/>
        <p:txBody>
          <a:bodyPr/>
          <a:lstStyle/>
          <a:p>
            <a:endParaRPr lang="en-US"/>
          </a:p>
        </p:txBody>
      </p:sp>
      <p:sp>
        <p:nvSpPr>
          <p:cNvPr id="38" name="Slide Number Placeholder 37">
            <a:extLst>
              <a:ext uri="{FF2B5EF4-FFF2-40B4-BE49-F238E27FC236}">
                <a16:creationId xmlns:a16="http://schemas.microsoft.com/office/drawing/2014/main" id="{091F2959-97AA-CC55-8FEA-7508AF7F76EE}"/>
              </a:ext>
            </a:extLst>
          </p:cNvPr>
          <p:cNvSpPr>
            <a:spLocks noGrp="1"/>
          </p:cNvSpPr>
          <p:nvPr>
            <p:ph type="sldNum" sz="quarter" idx="26"/>
          </p:nvPr>
        </p:nvSpPr>
        <p:spPr/>
        <p:txBody>
          <a:bodyPr/>
          <a:lstStyle/>
          <a:p>
            <a:fld id="{AB70854C-D5A9-4158-9BDB-743524094FFE}" type="slidenum">
              <a:rPr lang="en-US" smtClean="0"/>
              <a:pPr/>
              <a:t>‹#›</a:t>
            </a:fld>
            <a:endParaRPr lang="en-US"/>
          </a:p>
        </p:txBody>
      </p:sp>
      <p:sp>
        <p:nvSpPr>
          <p:cNvPr id="15" name="Text Placeholder 10">
            <a:extLst>
              <a:ext uri="{FF2B5EF4-FFF2-40B4-BE49-F238E27FC236}">
                <a16:creationId xmlns:a16="http://schemas.microsoft.com/office/drawing/2014/main" id="{3583F997-9497-8541-DC25-57AF607F80A8}"/>
              </a:ext>
            </a:extLst>
          </p:cNvPr>
          <p:cNvSpPr>
            <a:spLocks noGrp="1"/>
          </p:cNvSpPr>
          <p:nvPr>
            <p:ph type="body" sz="quarter" idx="19" hasCustomPrompt="1"/>
          </p:nvPr>
        </p:nvSpPr>
        <p:spPr>
          <a:xfrm>
            <a:off x="623392" y="532707"/>
            <a:ext cx="3724452" cy="586957"/>
          </a:xfrm>
        </p:spPr>
        <p:txBody>
          <a:bodyPr tIns="46800" bIns="46800" anchor="b">
            <a:normAutofit/>
          </a:bodyPr>
          <a:lstStyle>
            <a:lvl1pPr marL="0" indent="0" algn="l">
              <a:lnSpc>
                <a:spcPct val="100000"/>
              </a:lnSpc>
              <a:buNone/>
              <a:defRPr sz="3000" spc="200" baseline="0">
                <a:solidFill>
                  <a:schemeClr val="tx1"/>
                </a:solidFill>
                <a:latin typeface="+mj-lt"/>
              </a:defRPr>
            </a:lvl1pPr>
          </a:lstStyle>
          <a:p>
            <a:pPr lvl="0"/>
            <a:r>
              <a:rPr lang="en-GB"/>
              <a:t>ADD TITLE HERE</a:t>
            </a:r>
            <a:endParaRPr lang="en-US"/>
          </a:p>
        </p:txBody>
      </p:sp>
      <p:sp>
        <p:nvSpPr>
          <p:cNvPr id="16" name="Text Placeholder 10">
            <a:extLst>
              <a:ext uri="{FF2B5EF4-FFF2-40B4-BE49-F238E27FC236}">
                <a16:creationId xmlns:a16="http://schemas.microsoft.com/office/drawing/2014/main" id="{5B87D5EA-9B68-DFAA-86BA-30AF3DED2DA4}"/>
              </a:ext>
            </a:extLst>
          </p:cNvPr>
          <p:cNvSpPr>
            <a:spLocks noGrp="1"/>
          </p:cNvSpPr>
          <p:nvPr>
            <p:ph type="body" sz="quarter" idx="20" hasCustomPrompt="1"/>
          </p:nvPr>
        </p:nvSpPr>
        <p:spPr>
          <a:xfrm>
            <a:off x="623392" y="1119664"/>
            <a:ext cx="3724452" cy="293112"/>
          </a:xfrm>
        </p:spPr>
        <p:txBody>
          <a:bodyPr anchor="t">
            <a:normAutofit/>
          </a:bodyPr>
          <a:lstStyle>
            <a:lvl1pPr marL="0" indent="0" algn="l" rtl="0">
              <a:lnSpc>
                <a:spcPct val="120000"/>
              </a:lnSpc>
              <a:buNone/>
              <a:defRPr sz="1000" spc="0" baseline="0">
                <a:solidFill>
                  <a:schemeClr val="tx1"/>
                </a:solidFill>
                <a:latin typeface="+mn-lt"/>
              </a:defRPr>
            </a:lvl1pPr>
          </a:lstStyle>
          <a:p>
            <a:pPr lvl="0"/>
            <a:r>
              <a:rPr lang="en-GB"/>
              <a:t>Lorem ipsum dolor sit amet, consectetuer adipiscing elit.</a:t>
            </a:r>
          </a:p>
        </p:txBody>
      </p:sp>
    </p:spTree>
    <p:extLst>
      <p:ext uri="{BB962C8B-B14F-4D97-AF65-F5344CB8AC3E}">
        <p14:creationId xmlns:p14="http://schemas.microsoft.com/office/powerpoint/2010/main" val="168300355"/>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Layout C16">
    <p:spTree>
      <p:nvGrpSpPr>
        <p:cNvPr id="1" name=""/>
        <p:cNvGrpSpPr/>
        <p:nvPr/>
      </p:nvGrpSpPr>
      <p:grpSpPr>
        <a:xfrm>
          <a:off x="0" y="0"/>
          <a:ext cx="0" cy="0"/>
          <a:chOff x="0" y="0"/>
          <a:chExt cx="0" cy="0"/>
        </a:xfrm>
      </p:grpSpPr>
      <p:sp>
        <p:nvSpPr>
          <p:cNvPr id="36" name="Date Placeholder 35">
            <a:extLst>
              <a:ext uri="{FF2B5EF4-FFF2-40B4-BE49-F238E27FC236}">
                <a16:creationId xmlns:a16="http://schemas.microsoft.com/office/drawing/2014/main" id="{8C1EB8A2-1748-F1C7-9E5C-0C54FE3C0088}"/>
              </a:ext>
            </a:extLst>
          </p:cNvPr>
          <p:cNvSpPr>
            <a:spLocks noGrp="1"/>
          </p:cNvSpPr>
          <p:nvPr>
            <p:ph type="dt" sz="half" idx="24"/>
          </p:nvPr>
        </p:nvSpPr>
        <p:spPr/>
        <p:txBody>
          <a:bodyPr/>
          <a:lstStyle/>
          <a:p>
            <a:endParaRPr lang="en-US"/>
          </a:p>
        </p:txBody>
      </p:sp>
      <p:sp>
        <p:nvSpPr>
          <p:cNvPr id="37" name="Footer Placeholder 36">
            <a:extLst>
              <a:ext uri="{FF2B5EF4-FFF2-40B4-BE49-F238E27FC236}">
                <a16:creationId xmlns:a16="http://schemas.microsoft.com/office/drawing/2014/main" id="{E1F838E9-D6F3-66E9-25DD-5295DABB6F11}"/>
              </a:ext>
            </a:extLst>
          </p:cNvPr>
          <p:cNvSpPr>
            <a:spLocks noGrp="1"/>
          </p:cNvSpPr>
          <p:nvPr>
            <p:ph type="ftr" sz="quarter" idx="25"/>
          </p:nvPr>
        </p:nvSpPr>
        <p:spPr/>
        <p:txBody>
          <a:bodyPr/>
          <a:lstStyle/>
          <a:p>
            <a:endParaRPr lang="en-US"/>
          </a:p>
        </p:txBody>
      </p:sp>
      <p:sp>
        <p:nvSpPr>
          <p:cNvPr id="38" name="Slide Number Placeholder 37">
            <a:extLst>
              <a:ext uri="{FF2B5EF4-FFF2-40B4-BE49-F238E27FC236}">
                <a16:creationId xmlns:a16="http://schemas.microsoft.com/office/drawing/2014/main" id="{091F2959-97AA-CC55-8FEA-7508AF7F76EE}"/>
              </a:ext>
            </a:extLst>
          </p:cNvPr>
          <p:cNvSpPr>
            <a:spLocks noGrp="1"/>
          </p:cNvSpPr>
          <p:nvPr>
            <p:ph type="sldNum" sz="quarter" idx="26"/>
          </p:nvPr>
        </p:nvSpPr>
        <p:spPr/>
        <p:txBody>
          <a:bodyPr/>
          <a:lstStyle/>
          <a:p>
            <a:fld id="{AB70854C-D5A9-4158-9BDB-743524094FFE}" type="slidenum">
              <a:rPr lang="en-US" smtClean="0"/>
              <a:pPr/>
              <a:t>‹#›</a:t>
            </a:fld>
            <a:endParaRPr lang="en-US"/>
          </a:p>
        </p:txBody>
      </p:sp>
      <p:sp>
        <p:nvSpPr>
          <p:cNvPr id="8" name="Picture Placeholder 7">
            <a:extLst>
              <a:ext uri="{FF2B5EF4-FFF2-40B4-BE49-F238E27FC236}">
                <a16:creationId xmlns:a16="http://schemas.microsoft.com/office/drawing/2014/main" id="{44DD6AB0-16B6-F949-1FFD-026542358B01}"/>
              </a:ext>
            </a:extLst>
          </p:cNvPr>
          <p:cNvSpPr>
            <a:spLocks noGrp="1"/>
          </p:cNvSpPr>
          <p:nvPr>
            <p:ph type="pic" sz="quarter" idx="18" hasCustomPrompt="1"/>
          </p:nvPr>
        </p:nvSpPr>
        <p:spPr>
          <a:xfrm>
            <a:off x="990007" y="742830"/>
            <a:ext cx="1674602" cy="1674602"/>
          </a:xfrm>
          <a:custGeom>
            <a:avLst/>
            <a:gdLst>
              <a:gd name="connsiteX0" fmla="*/ 837301 w 1674602"/>
              <a:gd name="connsiteY0" fmla="*/ 0 h 1674602"/>
              <a:gd name="connsiteX1" fmla="*/ 1674602 w 1674602"/>
              <a:gd name="connsiteY1" fmla="*/ 837301 h 1674602"/>
              <a:gd name="connsiteX2" fmla="*/ 837301 w 1674602"/>
              <a:gd name="connsiteY2" fmla="*/ 1674602 h 1674602"/>
              <a:gd name="connsiteX3" fmla="*/ 0 w 1674602"/>
              <a:gd name="connsiteY3" fmla="*/ 837301 h 1674602"/>
              <a:gd name="connsiteX4" fmla="*/ 837301 w 1674602"/>
              <a:gd name="connsiteY4" fmla="*/ 0 h 1674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4602" h="1674602">
                <a:moveTo>
                  <a:pt x="837301" y="0"/>
                </a:moveTo>
                <a:cubicBezTo>
                  <a:pt x="1299730" y="0"/>
                  <a:pt x="1674602" y="374872"/>
                  <a:pt x="1674602" y="837301"/>
                </a:cubicBezTo>
                <a:cubicBezTo>
                  <a:pt x="1674602" y="1299730"/>
                  <a:pt x="1299730" y="1674602"/>
                  <a:pt x="837301" y="1674602"/>
                </a:cubicBezTo>
                <a:cubicBezTo>
                  <a:pt x="374872" y="1674602"/>
                  <a:pt x="0" y="1299730"/>
                  <a:pt x="0" y="837301"/>
                </a:cubicBezTo>
                <a:cubicBezTo>
                  <a:pt x="0" y="374872"/>
                  <a:pt x="374872" y="0"/>
                  <a:pt x="837301" y="0"/>
                </a:cubicBezTo>
                <a:close/>
              </a:path>
            </a:pathLst>
          </a:custGeom>
          <a:solidFill>
            <a:schemeClr val="bg1">
              <a:lumMod val="85000"/>
            </a:schemeClr>
          </a:solidFill>
        </p:spPr>
        <p:txBody>
          <a:bodyPr wrap="square" tIns="360000" anchor="t">
            <a:noAutofit/>
          </a:bodyPr>
          <a:lstStyle>
            <a:lvl1pPr marL="0" indent="0" algn="ctr">
              <a:buNone/>
              <a:defRPr sz="1000">
                <a:latin typeface="+mn-lt"/>
              </a:defRPr>
            </a:lvl1pPr>
          </a:lstStyle>
          <a:p>
            <a:r>
              <a:rPr lang="en-GB"/>
              <a:t>PICTURE 1</a:t>
            </a:r>
            <a:endParaRPr lang="en-US"/>
          </a:p>
        </p:txBody>
      </p:sp>
      <p:sp>
        <p:nvSpPr>
          <p:cNvPr id="10" name="Picture Placeholder 9">
            <a:extLst>
              <a:ext uri="{FF2B5EF4-FFF2-40B4-BE49-F238E27FC236}">
                <a16:creationId xmlns:a16="http://schemas.microsoft.com/office/drawing/2014/main" id="{B4C4D51F-6D55-9A10-AF18-FCF03F35C8A5}"/>
              </a:ext>
            </a:extLst>
          </p:cNvPr>
          <p:cNvSpPr>
            <a:spLocks noGrp="1"/>
          </p:cNvSpPr>
          <p:nvPr>
            <p:ph type="pic" sz="quarter" idx="27" hasCustomPrompt="1"/>
          </p:nvPr>
        </p:nvSpPr>
        <p:spPr>
          <a:xfrm>
            <a:off x="4185986" y="4440568"/>
            <a:ext cx="1674602" cy="1674602"/>
          </a:xfrm>
          <a:custGeom>
            <a:avLst/>
            <a:gdLst>
              <a:gd name="connsiteX0" fmla="*/ 837301 w 1674602"/>
              <a:gd name="connsiteY0" fmla="*/ 0 h 1674602"/>
              <a:gd name="connsiteX1" fmla="*/ 1674602 w 1674602"/>
              <a:gd name="connsiteY1" fmla="*/ 837301 h 1674602"/>
              <a:gd name="connsiteX2" fmla="*/ 837301 w 1674602"/>
              <a:gd name="connsiteY2" fmla="*/ 1674602 h 1674602"/>
              <a:gd name="connsiteX3" fmla="*/ 0 w 1674602"/>
              <a:gd name="connsiteY3" fmla="*/ 837301 h 1674602"/>
              <a:gd name="connsiteX4" fmla="*/ 837301 w 1674602"/>
              <a:gd name="connsiteY4" fmla="*/ 0 h 1674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4602" h="1674602">
                <a:moveTo>
                  <a:pt x="837301" y="0"/>
                </a:moveTo>
                <a:cubicBezTo>
                  <a:pt x="1299730" y="0"/>
                  <a:pt x="1674602" y="374872"/>
                  <a:pt x="1674602" y="837301"/>
                </a:cubicBezTo>
                <a:cubicBezTo>
                  <a:pt x="1674602" y="1299730"/>
                  <a:pt x="1299730" y="1674602"/>
                  <a:pt x="837301" y="1674602"/>
                </a:cubicBezTo>
                <a:cubicBezTo>
                  <a:pt x="374872" y="1674602"/>
                  <a:pt x="0" y="1299730"/>
                  <a:pt x="0" y="837301"/>
                </a:cubicBezTo>
                <a:cubicBezTo>
                  <a:pt x="0" y="374872"/>
                  <a:pt x="374872" y="0"/>
                  <a:pt x="837301" y="0"/>
                </a:cubicBezTo>
                <a:close/>
              </a:path>
            </a:pathLst>
          </a:custGeom>
          <a:solidFill>
            <a:schemeClr val="bg1">
              <a:lumMod val="85000"/>
            </a:schemeClr>
          </a:solidFill>
        </p:spPr>
        <p:txBody>
          <a:bodyPr wrap="square" tIns="360000" anchor="t">
            <a:noAutofit/>
          </a:bodyPr>
          <a:lstStyle>
            <a:lvl1pPr marL="0" indent="0" algn="ctr">
              <a:buNone/>
              <a:defRPr sz="1000">
                <a:latin typeface="+mn-lt"/>
              </a:defRPr>
            </a:lvl1pPr>
          </a:lstStyle>
          <a:p>
            <a:r>
              <a:rPr lang="en-GB"/>
              <a:t>PICTURE 2</a:t>
            </a:r>
            <a:endParaRPr lang="en-US"/>
          </a:p>
        </p:txBody>
      </p:sp>
      <p:sp>
        <p:nvSpPr>
          <p:cNvPr id="9" name="Picture Placeholder 8">
            <a:extLst>
              <a:ext uri="{FF2B5EF4-FFF2-40B4-BE49-F238E27FC236}">
                <a16:creationId xmlns:a16="http://schemas.microsoft.com/office/drawing/2014/main" id="{282EB3BC-1C3C-136D-F003-4856544EFC32}"/>
              </a:ext>
            </a:extLst>
          </p:cNvPr>
          <p:cNvSpPr>
            <a:spLocks noGrp="1"/>
          </p:cNvSpPr>
          <p:nvPr>
            <p:ph type="pic" sz="quarter" idx="28" hasCustomPrompt="1"/>
          </p:nvPr>
        </p:nvSpPr>
        <p:spPr>
          <a:xfrm>
            <a:off x="7381965" y="742830"/>
            <a:ext cx="1674602" cy="1674602"/>
          </a:xfrm>
          <a:custGeom>
            <a:avLst/>
            <a:gdLst>
              <a:gd name="connsiteX0" fmla="*/ 837301 w 1674602"/>
              <a:gd name="connsiteY0" fmla="*/ 0 h 1674602"/>
              <a:gd name="connsiteX1" fmla="*/ 1674602 w 1674602"/>
              <a:gd name="connsiteY1" fmla="*/ 837301 h 1674602"/>
              <a:gd name="connsiteX2" fmla="*/ 837301 w 1674602"/>
              <a:gd name="connsiteY2" fmla="*/ 1674602 h 1674602"/>
              <a:gd name="connsiteX3" fmla="*/ 0 w 1674602"/>
              <a:gd name="connsiteY3" fmla="*/ 837301 h 1674602"/>
              <a:gd name="connsiteX4" fmla="*/ 837301 w 1674602"/>
              <a:gd name="connsiteY4" fmla="*/ 0 h 1674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4602" h="1674602">
                <a:moveTo>
                  <a:pt x="837301" y="0"/>
                </a:moveTo>
                <a:cubicBezTo>
                  <a:pt x="1299730" y="0"/>
                  <a:pt x="1674602" y="374872"/>
                  <a:pt x="1674602" y="837301"/>
                </a:cubicBezTo>
                <a:cubicBezTo>
                  <a:pt x="1674602" y="1299730"/>
                  <a:pt x="1299730" y="1674602"/>
                  <a:pt x="837301" y="1674602"/>
                </a:cubicBezTo>
                <a:cubicBezTo>
                  <a:pt x="374872" y="1674602"/>
                  <a:pt x="0" y="1299730"/>
                  <a:pt x="0" y="837301"/>
                </a:cubicBezTo>
                <a:cubicBezTo>
                  <a:pt x="0" y="374872"/>
                  <a:pt x="374872" y="0"/>
                  <a:pt x="837301" y="0"/>
                </a:cubicBezTo>
                <a:close/>
              </a:path>
            </a:pathLst>
          </a:custGeom>
          <a:solidFill>
            <a:schemeClr val="bg1">
              <a:lumMod val="85000"/>
            </a:schemeClr>
          </a:solidFill>
        </p:spPr>
        <p:txBody>
          <a:bodyPr wrap="square" tIns="360000" anchor="t">
            <a:noAutofit/>
          </a:bodyPr>
          <a:lstStyle>
            <a:lvl1pPr marL="0" indent="0" algn="ctr">
              <a:buNone/>
              <a:defRPr sz="1000">
                <a:latin typeface="+mn-lt"/>
              </a:defRPr>
            </a:lvl1pPr>
          </a:lstStyle>
          <a:p>
            <a:r>
              <a:rPr lang="en-GB"/>
              <a:t>PICTURE 3</a:t>
            </a:r>
            <a:endParaRPr lang="en-US"/>
          </a:p>
        </p:txBody>
      </p:sp>
    </p:spTree>
    <p:extLst>
      <p:ext uri="{BB962C8B-B14F-4D97-AF65-F5344CB8AC3E}">
        <p14:creationId xmlns:p14="http://schemas.microsoft.com/office/powerpoint/2010/main" val="3047001289"/>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Layout C17">
    <p:spTree>
      <p:nvGrpSpPr>
        <p:cNvPr id="1" name=""/>
        <p:cNvGrpSpPr/>
        <p:nvPr/>
      </p:nvGrpSpPr>
      <p:grpSpPr>
        <a:xfrm>
          <a:off x="0" y="0"/>
          <a:ext cx="0" cy="0"/>
          <a:chOff x="0" y="0"/>
          <a:chExt cx="0" cy="0"/>
        </a:xfrm>
      </p:grpSpPr>
      <p:sp>
        <p:nvSpPr>
          <p:cNvPr id="7" name="Text Placeholder 10">
            <a:extLst>
              <a:ext uri="{FF2B5EF4-FFF2-40B4-BE49-F238E27FC236}">
                <a16:creationId xmlns:a16="http://schemas.microsoft.com/office/drawing/2014/main" id="{FE633F40-8729-1AB6-9ADC-588E88FF0A02}"/>
              </a:ext>
            </a:extLst>
          </p:cNvPr>
          <p:cNvSpPr>
            <a:spLocks noGrp="1"/>
          </p:cNvSpPr>
          <p:nvPr>
            <p:ph type="body" sz="quarter" idx="14" hasCustomPrompt="1"/>
          </p:nvPr>
        </p:nvSpPr>
        <p:spPr>
          <a:xfrm>
            <a:off x="1775520" y="500332"/>
            <a:ext cx="8640960" cy="586957"/>
          </a:xfrm>
        </p:spPr>
        <p:txBody>
          <a:bodyPr tIns="46800" bIns="46800" anchor="b">
            <a:normAutofit/>
          </a:bodyPr>
          <a:lstStyle>
            <a:lvl1pPr marL="0" indent="0" algn="ctr">
              <a:lnSpc>
                <a:spcPct val="100000"/>
              </a:lnSpc>
              <a:buNone/>
              <a:defRPr sz="3200" spc="200" baseline="0">
                <a:solidFill>
                  <a:schemeClr val="tx1"/>
                </a:solidFill>
                <a:latin typeface="+mj-lt"/>
              </a:defRPr>
            </a:lvl1pPr>
          </a:lstStyle>
          <a:p>
            <a:pPr lvl="0"/>
            <a:r>
              <a:rPr lang="en-GB"/>
              <a:t>ADD TITLE HERE</a:t>
            </a:r>
            <a:endParaRPr lang="en-US"/>
          </a:p>
        </p:txBody>
      </p:sp>
      <p:sp>
        <p:nvSpPr>
          <p:cNvPr id="9" name="Text Placeholder 10">
            <a:extLst>
              <a:ext uri="{FF2B5EF4-FFF2-40B4-BE49-F238E27FC236}">
                <a16:creationId xmlns:a16="http://schemas.microsoft.com/office/drawing/2014/main" id="{AE5D7D1A-4736-9BDF-6A74-45218449ED1D}"/>
              </a:ext>
            </a:extLst>
          </p:cNvPr>
          <p:cNvSpPr>
            <a:spLocks noGrp="1"/>
          </p:cNvSpPr>
          <p:nvPr>
            <p:ph type="body" sz="quarter" idx="15" hasCustomPrompt="1"/>
          </p:nvPr>
        </p:nvSpPr>
        <p:spPr>
          <a:xfrm>
            <a:off x="1775520" y="1087289"/>
            <a:ext cx="8640960" cy="260328"/>
          </a:xfrm>
        </p:spPr>
        <p:txBody>
          <a:bodyPr anchor="t">
            <a:normAutofit/>
          </a:bodyPr>
          <a:lstStyle>
            <a:lvl1pPr marL="0" indent="0" algn="ctr" rtl="0">
              <a:lnSpc>
                <a:spcPct val="120000"/>
              </a:lnSpc>
              <a:buNone/>
              <a:defRPr sz="1000" spc="0" baseline="0">
                <a:solidFill>
                  <a:schemeClr val="tx1"/>
                </a:solidFill>
                <a:latin typeface="+mn-lt"/>
              </a:defRPr>
            </a:lvl1pPr>
          </a:lstStyle>
          <a:p>
            <a:pPr lvl="0"/>
            <a:r>
              <a:rPr lang="en-GB"/>
              <a:t>Lorem ipsum dolor sit amet, consectetuer adipiscing elit. Maecenas porttitor congue massa.</a:t>
            </a:r>
          </a:p>
        </p:txBody>
      </p:sp>
      <p:sp>
        <p:nvSpPr>
          <p:cNvPr id="3" name="Picture Placeholder 2">
            <a:extLst>
              <a:ext uri="{FF2B5EF4-FFF2-40B4-BE49-F238E27FC236}">
                <a16:creationId xmlns:a16="http://schemas.microsoft.com/office/drawing/2014/main" id="{2894D706-C394-CA8F-EAC1-B37B1EBC2F85}"/>
              </a:ext>
            </a:extLst>
          </p:cNvPr>
          <p:cNvSpPr>
            <a:spLocks noGrp="1"/>
          </p:cNvSpPr>
          <p:nvPr>
            <p:ph type="pic" sz="quarter" idx="13" hasCustomPrompt="1"/>
          </p:nvPr>
        </p:nvSpPr>
        <p:spPr>
          <a:xfrm>
            <a:off x="6744072" y="2132856"/>
            <a:ext cx="10900356" cy="4725144"/>
          </a:xfrm>
          <a:custGeom>
            <a:avLst/>
            <a:gdLst>
              <a:gd name="connsiteX0" fmla="*/ 0 w 10900356"/>
              <a:gd name="connsiteY0" fmla="*/ 0 h 4725144"/>
              <a:gd name="connsiteX1" fmla="*/ 10900356 w 10900356"/>
              <a:gd name="connsiteY1" fmla="*/ 0 h 4725144"/>
              <a:gd name="connsiteX2" fmla="*/ 10900356 w 10900356"/>
              <a:gd name="connsiteY2" fmla="*/ 4725144 h 4725144"/>
              <a:gd name="connsiteX3" fmla="*/ 0 w 10900356"/>
              <a:gd name="connsiteY3" fmla="*/ 4725144 h 4725144"/>
            </a:gdLst>
            <a:ahLst/>
            <a:cxnLst>
              <a:cxn ang="0">
                <a:pos x="connsiteX0" y="connsiteY0"/>
              </a:cxn>
              <a:cxn ang="0">
                <a:pos x="connsiteX1" y="connsiteY1"/>
              </a:cxn>
              <a:cxn ang="0">
                <a:pos x="connsiteX2" y="connsiteY2"/>
              </a:cxn>
              <a:cxn ang="0">
                <a:pos x="connsiteX3" y="connsiteY3"/>
              </a:cxn>
            </a:cxnLst>
            <a:rect l="l" t="t" r="r" b="b"/>
            <a:pathLst>
              <a:path w="10900356" h="4725144">
                <a:moveTo>
                  <a:pt x="0" y="0"/>
                </a:moveTo>
                <a:lnTo>
                  <a:pt x="10900356" y="0"/>
                </a:lnTo>
                <a:lnTo>
                  <a:pt x="10900356" y="4725144"/>
                </a:lnTo>
                <a:lnTo>
                  <a:pt x="0" y="4725144"/>
                </a:lnTo>
                <a:close/>
              </a:path>
            </a:pathLst>
          </a:custGeom>
          <a:solidFill>
            <a:schemeClr val="bg1">
              <a:lumMod val="85000"/>
            </a:schemeClr>
          </a:solidFill>
        </p:spPr>
        <p:txBody>
          <a:bodyPr wrap="square" tIns="360000" anchor="t">
            <a:noAutofit/>
          </a:bodyPr>
          <a:lstStyle>
            <a:lvl1pPr marL="0" indent="0" algn="ctr">
              <a:buNone/>
              <a:defRPr sz="1400">
                <a:latin typeface="+mn-lt"/>
              </a:defRPr>
            </a:lvl1pPr>
          </a:lstStyle>
          <a:p>
            <a:r>
              <a:rPr lang="en-GB"/>
              <a:t>INSERT PICTURE</a:t>
            </a:r>
            <a:endParaRPr lang="en-US"/>
          </a:p>
        </p:txBody>
      </p:sp>
    </p:spTree>
    <p:extLst>
      <p:ext uri="{BB962C8B-B14F-4D97-AF65-F5344CB8AC3E}">
        <p14:creationId xmlns:p14="http://schemas.microsoft.com/office/powerpoint/2010/main" val="3928092485"/>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Layout C18">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04AB2F-D104-F0A0-5EAA-06305CB2BF88}"/>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4F100836-15EE-92A5-84E0-F3E672C8598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6128A9D-1CCE-4D49-5E0A-3C48A1C4EB1E}"/>
              </a:ext>
            </a:extLst>
          </p:cNvPr>
          <p:cNvSpPr>
            <a:spLocks noGrp="1"/>
          </p:cNvSpPr>
          <p:nvPr>
            <p:ph type="sldNum" sz="quarter" idx="12"/>
          </p:nvPr>
        </p:nvSpPr>
        <p:spPr/>
        <p:txBody>
          <a:bodyPr/>
          <a:lstStyle/>
          <a:p>
            <a:fld id="{AB70854C-D5A9-4158-9BDB-743524094FFE}" type="slidenum">
              <a:rPr lang="en-US" smtClean="0"/>
              <a:t>‹#›</a:t>
            </a:fld>
            <a:endParaRPr lang="en-US"/>
          </a:p>
        </p:txBody>
      </p:sp>
      <p:sp>
        <p:nvSpPr>
          <p:cNvPr id="7" name="Text Placeholder 10">
            <a:extLst>
              <a:ext uri="{FF2B5EF4-FFF2-40B4-BE49-F238E27FC236}">
                <a16:creationId xmlns:a16="http://schemas.microsoft.com/office/drawing/2014/main" id="{FE633F40-8729-1AB6-9ADC-588E88FF0A02}"/>
              </a:ext>
            </a:extLst>
          </p:cNvPr>
          <p:cNvSpPr>
            <a:spLocks noGrp="1"/>
          </p:cNvSpPr>
          <p:nvPr>
            <p:ph type="body" sz="quarter" idx="14" hasCustomPrompt="1"/>
          </p:nvPr>
        </p:nvSpPr>
        <p:spPr>
          <a:xfrm>
            <a:off x="1775520" y="500332"/>
            <a:ext cx="8640960" cy="586957"/>
          </a:xfrm>
        </p:spPr>
        <p:txBody>
          <a:bodyPr tIns="46800" bIns="46800" anchor="b">
            <a:normAutofit/>
          </a:bodyPr>
          <a:lstStyle>
            <a:lvl1pPr marL="0" indent="0" algn="ctr">
              <a:lnSpc>
                <a:spcPct val="100000"/>
              </a:lnSpc>
              <a:buNone/>
              <a:defRPr sz="3200" spc="200" baseline="0">
                <a:solidFill>
                  <a:schemeClr val="tx1"/>
                </a:solidFill>
                <a:latin typeface="+mj-lt"/>
              </a:defRPr>
            </a:lvl1pPr>
          </a:lstStyle>
          <a:p>
            <a:pPr lvl="0"/>
            <a:r>
              <a:rPr lang="en-GB"/>
              <a:t>ADD TITLE HERE</a:t>
            </a:r>
            <a:endParaRPr lang="en-US"/>
          </a:p>
        </p:txBody>
      </p:sp>
      <p:sp>
        <p:nvSpPr>
          <p:cNvPr id="9" name="Text Placeholder 10">
            <a:extLst>
              <a:ext uri="{FF2B5EF4-FFF2-40B4-BE49-F238E27FC236}">
                <a16:creationId xmlns:a16="http://schemas.microsoft.com/office/drawing/2014/main" id="{AE5D7D1A-4736-9BDF-6A74-45218449ED1D}"/>
              </a:ext>
            </a:extLst>
          </p:cNvPr>
          <p:cNvSpPr>
            <a:spLocks noGrp="1"/>
          </p:cNvSpPr>
          <p:nvPr>
            <p:ph type="body" sz="quarter" idx="15" hasCustomPrompt="1"/>
          </p:nvPr>
        </p:nvSpPr>
        <p:spPr>
          <a:xfrm>
            <a:off x="1775520" y="1087289"/>
            <a:ext cx="8640960" cy="260328"/>
          </a:xfrm>
        </p:spPr>
        <p:txBody>
          <a:bodyPr anchor="t">
            <a:normAutofit/>
          </a:bodyPr>
          <a:lstStyle>
            <a:lvl1pPr marL="0" indent="0" algn="ctr" rtl="0">
              <a:lnSpc>
                <a:spcPct val="120000"/>
              </a:lnSpc>
              <a:buNone/>
              <a:defRPr sz="1000" spc="0" baseline="0">
                <a:solidFill>
                  <a:schemeClr val="tx1"/>
                </a:solidFill>
                <a:latin typeface="+mn-lt"/>
              </a:defRPr>
            </a:lvl1pPr>
          </a:lstStyle>
          <a:p>
            <a:pPr lvl="0"/>
            <a:r>
              <a:rPr lang="en-GB"/>
              <a:t>Lorem ipsum dolor sit amet, consectetuer adipiscing elit. Maecenas porttitor congue massa.</a:t>
            </a:r>
          </a:p>
        </p:txBody>
      </p:sp>
      <p:sp>
        <p:nvSpPr>
          <p:cNvPr id="5" name="Picture Placeholder 9">
            <a:extLst>
              <a:ext uri="{FF2B5EF4-FFF2-40B4-BE49-F238E27FC236}">
                <a16:creationId xmlns:a16="http://schemas.microsoft.com/office/drawing/2014/main" id="{50FBD2F5-78CA-7357-48DC-85B96CB2894A}"/>
              </a:ext>
            </a:extLst>
          </p:cNvPr>
          <p:cNvSpPr>
            <a:spLocks noGrp="1"/>
          </p:cNvSpPr>
          <p:nvPr>
            <p:ph type="pic" sz="quarter" idx="13" hasCustomPrompt="1"/>
          </p:nvPr>
        </p:nvSpPr>
        <p:spPr>
          <a:xfrm>
            <a:off x="-5452428" y="2132856"/>
            <a:ext cx="10900356" cy="4725144"/>
          </a:xfrm>
          <a:custGeom>
            <a:avLst/>
            <a:gdLst>
              <a:gd name="connsiteX0" fmla="*/ 0 w 10900356"/>
              <a:gd name="connsiteY0" fmla="*/ 0 h 4725144"/>
              <a:gd name="connsiteX1" fmla="*/ 10900356 w 10900356"/>
              <a:gd name="connsiteY1" fmla="*/ 0 h 4725144"/>
              <a:gd name="connsiteX2" fmla="*/ 10900356 w 10900356"/>
              <a:gd name="connsiteY2" fmla="*/ 4725144 h 4725144"/>
              <a:gd name="connsiteX3" fmla="*/ 0 w 10900356"/>
              <a:gd name="connsiteY3" fmla="*/ 4725144 h 4725144"/>
            </a:gdLst>
            <a:ahLst/>
            <a:cxnLst>
              <a:cxn ang="0">
                <a:pos x="connsiteX0" y="connsiteY0"/>
              </a:cxn>
              <a:cxn ang="0">
                <a:pos x="connsiteX1" y="connsiteY1"/>
              </a:cxn>
              <a:cxn ang="0">
                <a:pos x="connsiteX2" y="connsiteY2"/>
              </a:cxn>
              <a:cxn ang="0">
                <a:pos x="connsiteX3" y="connsiteY3"/>
              </a:cxn>
            </a:cxnLst>
            <a:rect l="l" t="t" r="r" b="b"/>
            <a:pathLst>
              <a:path w="10900356" h="4725144">
                <a:moveTo>
                  <a:pt x="0" y="0"/>
                </a:moveTo>
                <a:lnTo>
                  <a:pt x="10900356" y="0"/>
                </a:lnTo>
                <a:lnTo>
                  <a:pt x="10900356" y="4725144"/>
                </a:lnTo>
                <a:lnTo>
                  <a:pt x="0" y="4725144"/>
                </a:lnTo>
                <a:close/>
              </a:path>
            </a:pathLst>
          </a:custGeom>
          <a:solidFill>
            <a:schemeClr val="bg1">
              <a:lumMod val="85000"/>
            </a:schemeClr>
          </a:solidFill>
        </p:spPr>
        <p:txBody>
          <a:bodyPr wrap="square" tIns="360000" anchor="t">
            <a:noAutofit/>
          </a:bodyPr>
          <a:lstStyle>
            <a:lvl1pPr marL="0" indent="0" algn="ctr">
              <a:buNone/>
              <a:defRPr sz="1400">
                <a:latin typeface="+mn-lt"/>
              </a:defRPr>
            </a:lvl1pPr>
          </a:lstStyle>
          <a:p>
            <a:r>
              <a:rPr lang="en-GB"/>
              <a:t>INSERT PICTURE</a:t>
            </a:r>
            <a:endParaRPr lang="en-US"/>
          </a:p>
        </p:txBody>
      </p:sp>
    </p:spTree>
    <p:extLst>
      <p:ext uri="{BB962C8B-B14F-4D97-AF65-F5344CB8AC3E}">
        <p14:creationId xmlns:p14="http://schemas.microsoft.com/office/powerpoint/2010/main" val="1752633888"/>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Layout C19">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04AB2F-D104-F0A0-5EAA-06305CB2BF88}"/>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4F100836-15EE-92A5-84E0-F3E672C8598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6128A9D-1CCE-4D49-5E0A-3C48A1C4EB1E}"/>
              </a:ext>
            </a:extLst>
          </p:cNvPr>
          <p:cNvSpPr>
            <a:spLocks noGrp="1"/>
          </p:cNvSpPr>
          <p:nvPr>
            <p:ph type="sldNum" sz="quarter" idx="12"/>
          </p:nvPr>
        </p:nvSpPr>
        <p:spPr/>
        <p:txBody>
          <a:bodyPr/>
          <a:lstStyle/>
          <a:p>
            <a:fld id="{AB70854C-D5A9-4158-9BDB-743524094FFE}" type="slidenum">
              <a:rPr lang="en-US" smtClean="0"/>
              <a:t>‹#›</a:t>
            </a:fld>
            <a:endParaRPr lang="en-US"/>
          </a:p>
        </p:txBody>
      </p:sp>
      <p:sp>
        <p:nvSpPr>
          <p:cNvPr id="8" name="Picture Placeholder 7">
            <a:extLst>
              <a:ext uri="{FF2B5EF4-FFF2-40B4-BE49-F238E27FC236}">
                <a16:creationId xmlns:a16="http://schemas.microsoft.com/office/drawing/2014/main" id="{72AB0ED6-1154-B52E-C41B-D8D8A92C5F60}"/>
              </a:ext>
            </a:extLst>
          </p:cNvPr>
          <p:cNvSpPr>
            <a:spLocks noGrp="1"/>
          </p:cNvSpPr>
          <p:nvPr>
            <p:ph type="pic" sz="quarter" idx="13" hasCustomPrompt="1"/>
          </p:nvPr>
        </p:nvSpPr>
        <p:spPr>
          <a:xfrm>
            <a:off x="0" y="0"/>
            <a:ext cx="4943872" cy="6836878"/>
          </a:xfrm>
          <a:custGeom>
            <a:avLst/>
            <a:gdLst>
              <a:gd name="connsiteX0" fmla="*/ 0 w 4943872"/>
              <a:gd name="connsiteY0" fmla="*/ 0 h 6836878"/>
              <a:gd name="connsiteX1" fmla="*/ 4943872 w 4943872"/>
              <a:gd name="connsiteY1" fmla="*/ 0 h 6836878"/>
              <a:gd name="connsiteX2" fmla="*/ 4943872 w 4943872"/>
              <a:gd name="connsiteY2" fmla="*/ 6836878 h 6836878"/>
              <a:gd name="connsiteX3" fmla="*/ 0 w 4943872"/>
              <a:gd name="connsiteY3" fmla="*/ 6836878 h 6836878"/>
            </a:gdLst>
            <a:ahLst/>
            <a:cxnLst>
              <a:cxn ang="0">
                <a:pos x="connsiteX0" y="connsiteY0"/>
              </a:cxn>
              <a:cxn ang="0">
                <a:pos x="connsiteX1" y="connsiteY1"/>
              </a:cxn>
              <a:cxn ang="0">
                <a:pos x="connsiteX2" y="connsiteY2"/>
              </a:cxn>
              <a:cxn ang="0">
                <a:pos x="connsiteX3" y="connsiteY3"/>
              </a:cxn>
            </a:cxnLst>
            <a:rect l="l" t="t" r="r" b="b"/>
            <a:pathLst>
              <a:path w="4943872" h="6836878">
                <a:moveTo>
                  <a:pt x="0" y="0"/>
                </a:moveTo>
                <a:lnTo>
                  <a:pt x="4943872" y="0"/>
                </a:lnTo>
                <a:lnTo>
                  <a:pt x="4943872" y="6836878"/>
                </a:lnTo>
                <a:lnTo>
                  <a:pt x="0" y="6836878"/>
                </a:lnTo>
                <a:close/>
              </a:path>
            </a:pathLst>
          </a:custGeom>
          <a:solidFill>
            <a:schemeClr val="bg1">
              <a:lumMod val="85000"/>
            </a:schemeClr>
          </a:solidFill>
        </p:spPr>
        <p:txBody>
          <a:bodyPr wrap="square" tIns="360000" anchor="t">
            <a:noAutofit/>
          </a:bodyPr>
          <a:lstStyle>
            <a:lvl1pPr marL="0" indent="0" algn="ctr">
              <a:buNone/>
              <a:defRPr sz="1400">
                <a:latin typeface="+mn-lt"/>
              </a:defRPr>
            </a:lvl1pPr>
          </a:lstStyle>
          <a:p>
            <a:r>
              <a:rPr lang="en-GB"/>
              <a:t>INSERT PICTURE</a:t>
            </a:r>
            <a:endParaRPr lang="en-US"/>
          </a:p>
        </p:txBody>
      </p:sp>
      <p:sp>
        <p:nvSpPr>
          <p:cNvPr id="11" name="Text Placeholder 10">
            <a:extLst>
              <a:ext uri="{FF2B5EF4-FFF2-40B4-BE49-F238E27FC236}">
                <a16:creationId xmlns:a16="http://schemas.microsoft.com/office/drawing/2014/main" id="{AB7A4E71-AA4D-478F-5854-74203B2DD6C9}"/>
              </a:ext>
            </a:extLst>
          </p:cNvPr>
          <p:cNvSpPr>
            <a:spLocks noGrp="1"/>
          </p:cNvSpPr>
          <p:nvPr>
            <p:ph type="body" sz="quarter" idx="14" hasCustomPrompt="1"/>
          </p:nvPr>
        </p:nvSpPr>
        <p:spPr>
          <a:xfrm>
            <a:off x="6023992" y="476672"/>
            <a:ext cx="4032448" cy="1258273"/>
          </a:xfrm>
        </p:spPr>
        <p:txBody>
          <a:bodyPr tIns="46800" bIns="46800" anchor="b">
            <a:normAutofit/>
          </a:bodyPr>
          <a:lstStyle>
            <a:lvl1pPr marL="0" indent="0" algn="l">
              <a:lnSpc>
                <a:spcPct val="110000"/>
              </a:lnSpc>
              <a:buNone/>
              <a:defRPr sz="3200" spc="200" baseline="0">
                <a:solidFill>
                  <a:schemeClr val="tx1"/>
                </a:solidFill>
                <a:latin typeface="+mj-lt"/>
              </a:defRPr>
            </a:lvl1pPr>
          </a:lstStyle>
          <a:p>
            <a:pPr lvl="0"/>
            <a:r>
              <a:rPr lang="en-GB"/>
              <a:t>ADD TITLE</a:t>
            </a:r>
          </a:p>
          <a:p>
            <a:pPr lvl="0"/>
            <a:r>
              <a:rPr lang="en-GB"/>
              <a:t>HERE</a:t>
            </a:r>
            <a:endParaRPr lang="en-US"/>
          </a:p>
        </p:txBody>
      </p:sp>
      <p:sp>
        <p:nvSpPr>
          <p:cNvPr id="12" name="Text Placeholder 10">
            <a:extLst>
              <a:ext uri="{FF2B5EF4-FFF2-40B4-BE49-F238E27FC236}">
                <a16:creationId xmlns:a16="http://schemas.microsoft.com/office/drawing/2014/main" id="{92AEBEC4-3064-7C61-55C1-E7110DD0181C}"/>
              </a:ext>
            </a:extLst>
          </p:cNvPr>
          <p:cNvSpPr>
            <a:spLocks noGrp="1"/>
          </p:cNvSpPr>
          <p:nvPr>
            <p:ph type="body" sz="quarter" idx="20" hasCustomPrompt="1"/>
          </p:nvPr>
        </p:nvSpPr>
        <p:spPr>
          <a:xfrm>
            <a:off x="6023992" y="1734945"/>
            <a:ext cx="4032448" cy="293112"/>
          </a:xfrm>
        </p:spPr>
        <p:txBody>
          <a:bodyPr anchor="t">
            <a:normAutofit/>
          </a:bodyPr>
          <a:lstStyle>
            <a:lvl1pPr marL="0" indent="0" algn="l" rtl="0">
              <a:lnSpc>
                <a:spcPct val="120000"/>
              </a:lnSpc>
              <a:buNone/>
              <a:defRPr sz="1000" spc="0" baseline="0">
                <a:solidFill>
                  <a:schemeClr val="tx1"/>
                </a:solidFill>
                <a:latin typeface="+mn-lt"/>
              </a:defRPr>
            </a:lvl1pPr>
          </a:lstStyle>
          <a:p>
            <a:pPr lvl="0"/>
            <a:r>
              <a:rPr lang="en-GB"/>
              <a:t>Lorem ipsum dolor sit amet, consectetuer adipiscing elit.</a:t>
            </a:r>
          </a:p>
        </p:txBody>
      </p:sp>
    </p:spTree>
    <p:extLst>
      <p:ext uri="{BB962C8B-B14F-4D97-AF65-F5344CB8AC3E}">
        <p14:creationId xmlns:p14="http://schemas.microsoft.com/office/powerpoint/2010/main" val="3060631748"/>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Layout C20">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D61ACE0-9DA1-8C60-9F59-EF740CDA4B67}"/>
              </a:ext>
            </a:extLst>
          </p:cNvPr>
          <p:cNvSpPr/>
          <p:nvPr userDrawn="1"/>
        </p:nvSpPr>
        <p:spPr>
          <a:xfrm>
            <a:off x="7176120" y="0"/>
            <a:ext cx="501588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F5F6015-B4F7-CE4D-8101-57165FF47921}"/>
              </a:ext>
            </a:extLst>
          </p:cNvPr>
          <p:cNvSpPr/>
          <p:nvPr userDrawn="1"/>
        </p:nvSpPr>
        <p:spPr>
          <a:xfrm>
            <a:off x="7176120" y="0"/>
            <a:ext cx="93610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icture Placeholder 13">
            <a:extLst>
              <a:ext uri="{FF2B5EF4-FFF2-40B4-BE49-F238E27FC236}">
                <a16:creationId xmlns:a16="http://schemas.microsoft.com/office/drawing/2014/main" id="{680A05A1-3F71-6BFD-2A88-6D12C117B2D1}"/>
              </a:ext>
            </a:extLst>
          </p:cNvPr>
          <p:cNvSpPr>
            <a:spLocks noGrp="1"/>
          </p:cNvSpPr>
          <p:nvPr>
            <p:ph type="pic" sz="quarter" idx="13" hasCustomPrompt="1"/>
          </p:nvPr>
        </p:nvSpPr>
        <p:spPr>
          <a:xfrm>
            <a:off x="5735960" y="1196752"/>
            <a:ext cx="3600400" cy="4500500"/>
          </a:xfrm>
          <a:custGeom>
            <a:avLst/>
            <a:gdLst>
              <a:gd name="connsiteX0" fmla="*/ 0 w 3600400"/>
              <a:gd name="connsiteY0" fmla="*/ 0 h 4500500"/>
              <a:gd name="connsiteX1" fmla="*/ 3600400 w 3600400"/>
              <a:gd name="connsiteY1" fmla="*/ 0 h 4500500"/>
              <a:gd name="connsiteX2" fmla="*/ 3600400 w 3600400"/>
              <a:gd name="connsiteY2" fmla="*/ 4500500 h 4500500"/>
              <a:gd name="connsiteX3" fmla="*/ 0 w 3600400"/>
              <a:gd name="connsiteY3" fmla="*/ 4500500 h 4500500"/>
            </a:gdLst>
            <a:ahLst/>
            <a:cxnLst>
              <a:cxn ang="0">
                <a:pos x="connsiteX0" y="connsiteY0"/>
              </a:cxn>
              <a:cxn ang="0">
                <a:pos x="connsiteX1" y="connsiteY1"/>
              </a:cxn>
              <a:cxn ang="0">
                <a:pos x="connsiteX2" y="connsiteY2"/>
              </a:cxn>
              <a:cxn ang="0">
                <a:pos x="connsiteX3" y="connsiteY3"/>
              </a:cxn>
            </a:cxnLst>
            <a:rect l="l" t="t" r="r" b="b"/>
            <a:pathLst>
              <a:path w="3600400" h="4500500">
                <a:moveTo>
                  <a:pt x="0" y="0"/>
                </a:moveTo>
                <a:lnTo>
                  <a:pt x="3600400" y="0"/>
                </a:lnTo>
                <a:lnTo>
                  <a:pt x="3600400" y="4500500"/>
                </a:lnTo>
                <a:lnTo>
                  <a:pt x="0" y="4500500"/>
                </a:lnTo>
                <a:close/>
              </a:path>
            </a:pathLst>
          </a:custGeom>
          <a:solidFill>
            <a:schemeClr val="bg1">
              <a:lumMod val="85000"/>
            </a:schemeClr>
          </a:solidFill>
        </p:spPr>
        <p:txBody>
          <a:bodyPr wrap="square" tIns="360000" anchor="t">
            <a:noAutofit/>
          </a:bodyPr>
          <a:lstStyle>
            <a:lvl1pPr marL="0" indent="0" algn="ctr">
              <a:buNone/>
              <a:defRPr sz="1400">
                <a:latin typeface="+mn-lt"/>
              </a:defRPr>
            </a:lvl1pPr>
          </a:lstStyle>
          <a:p>
            <a:r>
              <a:rPr lang="en-GB"/>
              <a:t>PICTURE 1</a:t>
            </a:r>
            <a:endParaRPr lang="en-US"/>
          </a:p>
        </p:txBody>
      </p:sp>
      <p:sp>
        <p:nvSpPr>
          <p:cNvPr id="15" name="Picture Placeholder 14">
            <a:extLst>
              <a:ext uri="{FF2B5EF4-FFF2-40B4-BE49-F238E27FC236}">
                <a16:creationId xmlns:a16="http://schemas.microsoft.com/office/drawing/2014/main" id="{9FA0F785-DDDB-EB4D-6427-033B2F11C445}"/>
              </a:ext>
            </a:extLst>
          </p:cNvPr>
          <p:cNvSpPr>
            <a:spLocks noGrp="1"/>
          </p:cNvSpPr>
          <p:nvPr>
            <p:ph type="pic" sz="quarter" idx="14" hasCustomPrompt="1"/>
          </p:nvPr>
        </p:nvSpPr>
        <p:spPr>
          <a:xfrm>
            <a:off x="9599712" y="1196752"/>
            <a:ext cx="2592288" cy="4500500"/>
          </a:xfrm>
          <a:custGeom>
            <a:avLst/>
            <a:gdLst>
              <a:gd name="connsiteX0" fmla="*/ 0 w 2592288"/>
              <a:gd name="connsiteY0" fmla="*/ 0 h 4500500"/>
              <a:gd name="connsiteX1" fmla="*/ 2592288 w 2592288"/>
              <a:gd name="connsiteY1" fmla="*/ 0 h 4500500"/>
              <a:gd name="connsiteX2" fmla="*/ 2592288 w 2592288"/>
              <a:gd name="connsiteY2" fmla="*/ 4500500 h 4500500"/>
              <a:gd name="connsiteX3" fmla="*/ 0 w 2592288"/>
              <a:gd name="connsiteY3" fmla="*/ 4500500 h 4500500"/>
            </a:gdLst>
            <a:ahLst/>
            <a:cxnLst>
              <a:cxn ang="0">
                <a:pos x="connsiteX0" y="connsiteY0"/>
              </a:cxn>
              <a:cxn ang="0">
                <a:pos x="connsiteX1" y="connsiteY1"/>
              </a:cxn>
              <a:cxn ang="0">
                <a:pos x="connsiteX2" y="connsiteY2"/>
              </a:cxn>
              <a:cxn ang="0">
                <a:pos x="connsiteX3" y="connsiteY3"/>
              </a:cxn>
            </a:cxnLst>
            <a:rect l="l" t="t" r="r" b="b"/>
            <a:pathLst>
              <a:path w="2592288" h="4500500">
                <a:moveTo>
                  <a:pt x="0" y="0"/>
                </a:moveTo>
                <a:lnTo>
                  <a:pt x="2592288" y="0"/>
                </a:lnTo>
                <a:lnTo>
                  <a:pt x="2592288" y="4500500"/>
                </a:lnTo>
                <a:lnTo>
                  <a:pt x="0" y="4500500"/>
                </a:lnTo>
                <a:close/>
              </a:path>
            </a:pathLst>
          </a:custGeom>
          <a:solidFill>
            <a:schemeClr val="bg1">
              <a:lumMod val="85000"/>
            </a:schemeClr>
          </a:solidFill>
        </p:spPr>
        <p:txBody>
          <a:bodyPr wrap="square" tIns="360000" anchor="t">
            <a:noAutofit/>
          </a:bodyPr>
          <a:lstStyle>
            <a:lvl1pPr marL="0" indent="0" algn="ctr" rtl="0">
              <a:buNone/>
              <a:defRPr sz="1400">
                <a:latin typeface="+mn-lt"/>
              </a:defRPr>
            </a:lvl1pPr>
          </a:lstStyle>
          <a:p>
            <a:r>
              <a:rPr lang="en-GB"/>
              <a:t>PICTURE 2</a:t>
            </a:r>
            <a:endParaRPr lang="en-US"/>
          </a:p>
        </p:txBody>
      </p:sp>
      <p:sp>
        <p:nvSpPr>
          <p:cNvPr id="18" name="Text Placeholder 10">
            <a:extLst>
              <a:ext uri="{FF2B5EF4-FFF2-40B4-BE49-F238E27FC236}">
                <a16:creationId xmlns:a16="http://schemas.microsoft.com/office/drawing/2014/main" id="{77D91FCD-1F19-BCC9-BC98-C5909434EF23}"/>
              </a:ext>
            </a:extLst>
          </p:cNvPr>
          <p:cNvSpPr>
            <a:spLocks noGrp="1"/>
          </p:cNvSpPr>
          <p:nvPr>
            <p:ph type="body" sz="quarter" idx="15" hasCustomPrompt="1"/>
          </p:nvPr>
        </p:nvSpPr>
        <p:spPr>
          <a:xfrm>
            <a:off x="682861" y="1196752"/>
            <a:ext cx="4114800" cy="586957"/>
          </a:xfrm>
        </p:spPr>
        <p:txBody>
          <a:bodyPr tIns="46800" bIns="46800" anchor="b">
            <a:normAutofit/>
          </a:bodyPr>
          <a:lstStyle>
            <a:lvl1pPr marL="0" indent="0" algn="l">
              <a:lnSpc>
                <a:spcPct val="100000"/>
              </a:lnSpc>
              <a:buNone/>
              <a:defRPr sz="3200" spc="200" baseline="0">
                <a:solidFill>
                  <a:schemeClr val="tx1"/>
                </a:solidFill>
                <a:latin typeface="+mj-lt"/>
              </a:defRPr>
            </a:lvl1pPr>
          </a:lstStyle>
          <a:p>
            <a:pPr lvl="0"/>
            <a:r>
              <a:rPr lang="en-GB"/>
              <a:t>ADD TITLE HERE</a:t>
            </a:r>
            <a:endParaRPr lang="en-US"/>
          </a:p>
        </p:txBody>
      </p:sp>
      <p:sp>
        <p:nvSpPr>
          <p:cNvPr id="19" name="Text Placeholder 10">
            <a:extLst>
              <a:ext uri="{FF2B5EF4-FFF2-40B4-BE49-F238E27FC236}">
                <a16:creationId xmlns:a16="http://schemas.microsoft.com/office/drawing/2014/main" id="{9F92B71A-3FB2-80AE-1BD6-4DF80E9E0452}"/>
              </a:ext>
            </a:extLst>
          </p:cNvPr>
          <p:cNvSpPr>
            <a:spLocks noGrp="1"/>
          </p:cNvSpPr>
          <p:nvPr>
            <p:ph type="body" sz="quarter" idx="16" hasCustomPrompt="1"/>
          </p:nvPr>
        </p:nvSpPr>
        <p:spPr>
          <a:xfrm>
            <a:off x="682861" y="1783709"/>
            <a:ext cx="4114800" cy="318683"/>
          </a:xfrm>
        </p:spPr>
        <p:txBody>
          <a:bodyPr anchor="t">
            <a:normAutofit/>
          </a:bodyPr>
          <a:lstStyle>
            <a:lvl1pPr marL="0" indent="0" algn="l" rtl="0">
              <a:lnSpc>
                <a:spcPct val="120000"/>
              </a:lnSpc>
              <a:buNone/>
              <a:defRPr sz="1000" spc="0" baseline="0">
                <a:solidFill>
                  <a:schemeClr val="tx1"/>
                </a:solidFill>
                <a:latin typeface="+mn-lt"/>
              </a:defRPr>
            </a:lvl1pPr>
          </a:lstStyle>
          <a:p>
            <a:pPr lvl="0"/>
            <a:r>
              <a:rPr lang="en-GB"/>
              <a:t>Lorem ipsum dolor sit amet, consectetuer adipiscing elit. </a:t>
            </a:r>
          </a:p>
        </p:txBody>
      </p:sp>
    </p:spTree>
    <p:extLst>
      <p:ext uri="{BB962C8B-B14F-4D97-AF65-F5344CB8AC3E}">
        <p14:creationId xmlns:p14="http://schemas.microsoft.com/office/powerpoint/2010/main" val="1318119275"/>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Layout C21">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EC3464F-A77C-8452-A9E5-22B3D28DBA1C}"/>
              </a:ext>
            </a:extLst>
          </p:cNvPr>
          <p:cNvSpPr>
            <a:spLocks noGrp="1"/>
          </p:cNvSpPr>
          <p:nvPr>
            <p:ph type="pic" sz="quarter" idx="13" hasCustomPrompt="1"/>
          </p:nvPr>
        </p:nvSpPr>
        <p:spPr>
          <a:xfrm>
            <a:off x="6191337" y="0"/>
            <a:ext cx="3850900" cy="3319741"/>
          </a:xfrm>
          <a:custGeom>
            <a:avLst/>
            <a:gdLst>
              <a:gd name="connsiteX0" fmla="*/ 1925450 w 3850900"/>
              <a:gd name="connsiteY0" fmla="*/ 0 h 3319741"/>
              <a:gd name="connsiteX1" fmla="*/ 3850900 w 3850900"/>
              <a:gd name="connsiteY1" fmla="*/ 3319741 h 3319741"/>
              <a:gd name="connsiteX2" fmla="*/ 0 w 3850900"/>
              <a:gd name="connsiteY2" fmla="*/ 3319741 h 3319741"/>
            </a:gdLst>
            <a:ahLst/>
            <a:cxnLst>
              <a:cxn ang="0">
                <a:pos x="connsiteX0" y="connsiteY0"/>
              </a:cxn>
              <a:cxn ang="0">
                <a:pos x="connsiteX1" y="connsiteY1"/>
              </a:cxn>
              <a:cxn ang="0">
                <a:pos x="connsiteX2" y="connsiteY2"/>
              </a:cxn>
            </a:cxnLst>
            <a:rect l="l" t="t" r="r" b="b"/>
            <a:pathLst>
              <a:path w="3850900" h="3319741">
                <a:moveTo>
                  <a:pt x="1925450" y="0"/>
                </a:moveTo>
                <a:lnTo>
                  <a:pt x="3850900" y="3319741"/>
                </a:lnTo>
                <a:lnTo>
                  <a:pt x="0" y="3319741"/>
                </a:lnTo>
                <a:close/>
              </a:path>
            </a:pathLst>
          </a:custGeom>
          <a:solidFill>
            <a:schemeClr val="bg1">
              <a:lumMod val="85000"/>
            </a:schemeClr>
          </a:solidFill>
        </p:spPr>
        <p:txBody>
          <a:bodyPr wrap="square" tIns="360000" anchor="ctr">
            <a:noAutofit/>
          </a:bodyPr>
          <a:lstStyle>
            <a:lvl1pPr marL="0" indent="0" algn="ctr">
              <a:buNone/>
              <a:defRPr sz="1400">
                <a:latin typeface="+mn-lt"/>
              </a:defRPr>
            </a:lvl1pPr>
          </a:lstStyle>
          <a:p>
            <a:r>
              <a:rPr lang="en-GB"/>
              <a:t>PICTURE 1</a:t>
            </a:r>
            <a:endParaRPr lang="en-US"/>
          </a:p>
        </p:txBody>
      </p:sp>
      <p:sp>
        <p:nvSpPr>
          <p:cNvPr id="13" name="Picture Placeholder 12">
            <a:extLst>
              <a:ext uri="{FF2B5EF4-FFF2-40B4-BE49-F238E27FC236}">
                <a16:creationId xmlns:a16="http://schemas.microsoft.com/office/drawing/2014/main" id="{3875A78C-D098-EF25-B591-0D5F7F416065}"/>
              </a:ext>
            </a:extLst>
          </p:cNvPr>
          <p:cNvSpPr>
            <a:spLocks noGrp="1"/>
          </p:cNvSpPr>
          <p:nvPr>
            <p:ph type="pic" sz="quarter" idx="14" hasCustomPrompt="1"/>
          </p:nvPr>
        </p:nvSpPr>
        <p:spPr>
          <a:xfrm>
            <a:off x="8341100" y="0"/>
            <a:ext cx="3850900" cy="3319741"/>
          </a:xfrm>
          <a:custGeom>
            <a:avLst/>
            <a:gdLst>
              <a:gd name="connsiteX0" fmla="*/ 0 w 3850900"/>
              <a:gd name="connsiteY0" fmla="*/ 0 h 3319741"/>
              <a:gd name="connsiteX1" fmla="*/ 3850900 w 3850900"/>
              <a:gd name="connsiteY1" fmla="*/ 0 h 3319741"/>
              <a:gd name="connsiteX2" fmla="*/ 1925450 w 3850900"/>
              <a:gd name="connsiteY2" fmla="*/ 3319741 h 3319741"/>
            </a:gdLst>
            <a:ahLst/>
            <a:cxnLst>
              <a:cxn ang="0">
                <a:pos x="connsiteX0" y="connsiteY0"/>
              </a:cxn>
              <a:cxn ang="0">
                <a:pos x="connsiteX1" y="connsiteY1"/>
              </a:cxn>
              <a:cxn ang="0">
                <a:pos x="connsiteX2" y="connsiteY2"/>
              </a:cxn>
            </a:cxnLst>
            <a:rect l="l" t="t" r="r" b="b"/>
            <a:pathLst>
              <a:path w="3850900" h="3319741">
                <a:moveTo>
                  <a:pt x="0" y="0"/>
                </a:moveTo>
                <a:lnTo>
                  <a:pt x="3850900" y="0"/>
                </a:lnTo>
                <a:lnTo>
                  <a:pt x="1925450" y="3319741"/>
                </a:lnTo>
                <a:close/>
              </a:path>
            </a:pathLst>
          </a:custGeom>
          <a:solidFill>
            <a:schemeClr val="bg1">
              <a:lumMod val="85000"/>
            </a:schemeClr>
          </a:solidFill>
        </p:spPr>
        <p:txBody>
          <a:bodyPr wrap="square" tIns="360000" anchor="t">
            <a:noAutofit/>
          </a:bodyPr>
          <a:lstStyle>
            <a:lvl1pPr marL="0" indent="0" algn="ctr" rtl="0">
              <a:buNone/>
              <a:defRPr sz="1400">
                <a:latin typeface="+mn-lt"/>
              </a:defRPr>
            </a:lvl1pPr>
          </a:lstStyle>
          <a:p>
            <a:r>
              <a:rPr lang="en-GB"/>
              <a:t>PICTURE 2</a:t>
            </a:r>
            <a:endParaRPr lang="en-US"/>
          </a:p>
        </p:txBody>
      </p:sp>
      <p:sp>
        <p:nvSpPr>
          <p:cNvPr id="17" name="Picture Placeholder 16">
            <a:extLst>
              <a:ext uri="{FF2B5EF4-FFF2-40B4-BE49-F238E27FC236}">
                <a16:creationId xmlns:a16="http://schemas.microsoft.com/office/drawing/2014/main" id="{735685A3-8DE5-4C05-F9EC-0978DFB6F148}"/>
              </a:ext>
            </a:extLst>
          </p:cNvPr>
          <p:cNvSpPr>
            <a:spLocks noGrp="1"/>
          </p:cNvSpPr>
          <p:nvPr>
            <p:ph type="pic" sz="quarter" idx="15" hasCustomPrompt="1"/>
          </p:nvPr>
        </p:nvSpPr>
        <p:spPr>
          <a:xfrm>
            <a:off x="8341100" y="3538259"/>
            <a:ext cx="3850900" cy="3319741"/>
          </a:xfrm>
          <a:custGeom>
            <a:avLst/>
            <a:gdLst>
              <a:gd name="connsiteX0" fmla="*/ 1925450 w 3850900"/>
              <a:gd name="connsiteY0" fmla="*/ 0 h 3319741"/>
              <a:gd name="connsiteX1" fmla="*/ 3850900 w 3850900"/>
              <a:gd name="connsiteY1" fmla="*/ 3319741 h 3319741"/>
              <a:gd name="connsiteX2" fmla="*/ 0 w 3850900"/>
              <a:gd name="connsiteY2" fmla="*/ 3319741 h 3319741"/>
            </a:gdLst>
            <a:ahLst/>
            <a:cxnLst>
              <a:cxn ang="0">
                <a:pos x="connsiteX0" y="connsiteY0"/>
              </a:cxn>
              <a:cxn ang="0">
                <a:pos x="connsiteX1" y="connsiteY1"/>
              </a:cxn>
              <a:cxn ang="0">
                <a:pos x="connsiteX2" y="connsiteY2"/>
              </a:cxn>
            </a:cxnLst>
            <a:rect l="l" t="t" r="r" b="b"/>
            <a:pathLst>
              <a:path w="3850900" h="3319741">
                <a:moveTo>
                  <a:pt x="1925450" y="0"/>
                </a:moveTo>
                <a:lnTo>
                  <a:pt x="3850900" y="3319741"/>
                </a:lnTo>
                <a:lnTo>
                  <a:pt x="0" y="3319741"/>
                </a:lnTo>
                <a:close/>
              </a:path>
            </a:pathLst>
          </a:custGeom>
          <a:solidFill>
            <a:schemeClr val="bg1">
              <a:lumMod val="85000"/>
            </a:schemeClr>
          </a:solidFill>
        </p:spPr>
        <p:txBody>
          <a:bodyPr wrap="square" tIns="360000" anchor="ctr">
            <a:noAutofit/>
          </a:bodyPr>
          <a:lstStyle>
            <a:lvl1pPr marL="0" indent="0" algn="ctr" rtl="0">
              <a:buNone/>
              <a:defRPr sz="1400">
                <a:latin typeface="+mn-lt"/>
              </a:defRPr>
            </a:lvl1pPr>
          </a:lstStyle>
          <a:p>
            <a:r>
              <a:rPr lang="en-GB"/>
              <a:t>PICTURE 3</a:t>
            </a:r>
            <a:endParaRPr lang="en-US"/>
          </a:p>
        </p:txBody>
      </p:sp>
      <p:sp>
        <p:nvSpPr>
          <p:cNvPr id="16" name="Picture Placeholder 15">
            <a:extLst>
              <a:ext uri="{FF2B5EF4-FFF2-40B4-BE49-F238E27FC236}">
                <a16:creationId xmlns:a16="http://schemas.microsoft.com/office/drawing/2014/main" id="{20446018-1622-472D-2642-EFFA83AC608F}"/>
              </a:ext>
            </a:extLst>
          </p:cNvPr>
          <p:cNvSpPr>
            <a:spLocks noGrp="1"/>
          </p:cNvSpPr>
          <p:nvPr>
            <p:ph type="pic" sz="quarter" idx="16" hasCustomPrompt="1"/>
          </p:nvPr>
        </p:nvSpPr>
        <p:spPr>
          <a:xfrm>
            <a:off x="6191337" y="3538259"/>
            <a:ext cx="3850900" cy="3319741"/>
          </a:xfrm>
          <a:custGeom>
            <a:avLst/>
            <a:gdLst>
              <a:gd name="connsiteX0" fmla="*/ 0 w 3850900"/>
              <a:gd name="connsiteY0" fmla="*/ 0 h 3319741"/>
              <a:gd name="connsiteX1" fmla="*/ 3850900 w 3850900"/>
              <a:gd name="connsiteY1" fmla="*/ 0 h 3319741"/>
              <a:gd name="connsiteX2" fmla="*/ 1925450 w 3850900"/>
              <a:gd name="connsiteY2" fmla="*/ 3319741 h 3319741"/>
            </a:gdLst>
            <a:ahLst/>
            <a:cxnLst>
              <a:cxn ang="0">
                <a:pos x="connsiteX0" y="connsiteY0"/>
              </a:cxn>
              <a:cxn ang="0">
                <a:pos x="connsiteX1" y="connsiteY1"/>
              </a:cxn>
              <a:cxn ang="0">
                <a:pos x="connsiteX2" y="connsiteY2"/>
              </a:cxn>
            </a:cxnLst>
            <a:rect l="l" t="t" r="r" b="b"/>
            <a:pathLst>
              <a:path w="3850900" h="3319741">
                <a:moveTo>
                  <a:pt x="0" y="0"/>
                </a:moveTo>
                <a:lnTo>
                  <a:pt x="3850900" y="0"/>
                </a:lnTo>
                <a:lnTo>
                  <a:pt x="1925450" y="3319741"/>
                </a:lnTo>
                <a:close/>
              </a:path>
            </a:pathLst>
          </a:custGeom>
          <a:solidFill>
            <a:schemeClr val="bg1">
              <a:lumMod val="85000"/>
            </a:schemeClr>
          </a:solidFill>
        </p:spPr>
        <p:txBody>
          <a:bodyPr wrap="square" tIns="360000" anchor="t">
            <a:noAutofit/>
          </a:bodyPr>
          <a:lstStyle>
            <a:lvl1pPr marL="0" indent="0" algn="ctr" rtl="0">
              <a:buNone/>
              <a:defRPr sz="1400">
                <a:latin typeface="+mn-lt"/>
              </a:defRPr>
            </a:lvl1pPr>
          </a:lstStyle>
          <a:p>
            <a:r>
              <a:rPr lang="en-GB"/>
              <a:t>PICTURE 4</a:t>
            </a:r>
            <a:endParaRPr lang="en-US"/>
          </a:p>
        </p:txBody>
      </p:sp>
      <p:sp>
        <p:nvSpPr>
          <p:cNvPr id="21" name="Text Placeholder 10">
            <a:extLst>
              <a:ext uri="{FF2B5EF4-FFF2-40B4-BE49-F238E27FC236}">
                <a16:creationId xmlns:a16="http://schemas.microsoft.com/office/drawing/2014/main" id="{4FFED481-CD56-85E0-AB02-ADC3100437B6}"/>
              </a:ext>
            </a:extLst>
          </p:cNvPr>
          <p:cNvSpPr>
            <a:spLocks noGrp="1"/>
          </p:cNvSpPr>
          <p:nvPr>
            <p:ph type="body" sz="quarter" idx="17" hasCustomPrompt="1"/>
          </p:nvPr>
        </p:nvSpPr>
        <p:spPr>
          <a:xfrm>
            <a:off x="911424" y="818887"/>
            <a:ext cx="4176464" cy="586957"/>
          </a:xfrm>
        </p:spPr>
        <p:txBody>
          <a:bodyPr tIns="46800" bIns="46800" anchor="b">
            <a:normAutofit/>
          </a:bodyPr>
          <a:lstStyle>
            <a:lvl1pPr marL="0" indent="0" algn="l">
              <a:lnSpc>
                <a:spcPct val="100000"/>
              </a:lnSpc>
              <a:buNone/>
              <a:defRPr sz="3200" spc="200" baseline="0">
                <a:solidFill>
                  <a:schemeClr val="tx1"/>
                </a:solidFill>
                <a:latin typeface="+mj-lt"/>
              </a:defRPr>
            </a:lvl1pPr>
          </a:lstStyle>
          <a:p>
            <a:pPr lvl="0"/>
            <a:r>
              <a:rPr lang="en-GB"/>
              <a:t>ADD TITLE HERE</a:t>
            </a:r>
            <a:endParaRPr lang="en-US"/>
          </a:p>
        </p:txBody>
      </p:sp>
    </p:spTree>
    <p:extLst>
      <p:ext uri="{BB962C8B-B14F-4D97-AF65-F5344CB8AC3E}">
        <p14:creationId xmlns:p14="http://schemas.microsoft.com/office/powerpoint/2010/main" val="3482502777"/>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Layout C22">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0FC772A-60E6-21CE-4242-DABA9F0694DB}"/>
              </a:ext>
            </a:extLst>
          </p:cNvPr>
          <p:cNvSpPr>
            <a:spLocks noGrp="1"/>
          </p:cNvSpPr>
          <p:nvPr>
            <p:ph type="pic" sz="quarter" idx="13" hasCustomPrompt="1"/>
          </p:nvPr>
        </p:nvSpPr>
        <p:spPr>
          <a:xfrm>
            <a:off x="3088117" y="0"/>
            <a:ext cx="2927648" cy="6858000"/>
          </a:xfrm>
          <a:custGeom>
            <a:avLst/>
            <a:gdLst>
              <a:gd name="connsiteX0" fmla="*/ 0 w 2927648"/>
              <a:gd name="connsiteY0" fmla="*/ 0 h 6858000"/>
              <a:gd name="connsiteX1" fmla="*/ 2927648 w 2927648"/>
              <a:gd name="connsiteY1" fmla="*/ 0 h 6858000"/>
              <a:gd name="connsiteX2" fmla="*/ 2927648 w 2927648"/>
              <a:gd name="connsiteY2" fmla="*/ 6858000 h 6858000"/>
              <a:gd name="connsiteX3" fmla="*/ 0 w 292764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927648" h="6858000">
                <a:moveTo>
                  <a:pt x="0" y="0"/>
                </a:moveTo>
                <a:lnTo>
                  <a:pt x="2927648" y="0"/>
                </a:lnTo>
                <a:lnTo>
                  <a:pt x="2927648" y="6858000"/>
                </a:lnTo>
                <a:lnTo>
                  <a:pt x="0" y="6858000"/>
                </a:lnTo>
                <a:close/>
              </a:path>
            </a:pathLst>
          </a:custGeom>
          <a:solidFill>
            <a:schemeClr val="bg1">
              <a:lumMod val="85000"/>
            </a:schemeClr>
          </a:solidFill>
        </p:spPr>
        <p:txBody>
          <a:bodyPr wrap="square" tIns="360000" anchor="t">
            <a:noAutofit/>
          </a:bodyPr>
          <a:lstStyle>
            <a:lvl1pPr marL="0" indent="0" algn="ctr">
              <a:buNone/>
              <a:defRPr sz="1400">
                <a:latin typeface="+mn-lt"/>
              </a:defRPr>
            </a:lvl1pPr>
          </a:lstStyle>
          <a:p>
            <a:r>
              <a:rPr lang="en-GB"/>
              <a:t>PICTURE 1</a:t>
            </a:r>
            <a:endParaRPr lang="en-US"/>
          </a:p>
        </p:txBody>
      </p:sp>
      <p:sp>
        <p:nvSpPr>
          <p:cNvPr id="2" name="Rectangle 1">
            <a:extLst>
              <a:ext uri="{FF2B5EF4-FFF2-40B4-BE49-F238E27FC236}">
                <a16:creationId xmlns:a16="http://schemas.microsoft.com/office/drawing/2014/main" id="{08B3BCF7-A506-4AC6-50E1-5684BC7EC490}"/>
              </a:ext>
            </a:extLst>
          </p:cNvPr>
          <p:cNvSpPr/>
          <p:nvPr userDrawn="1"/>
        </p:nvSpPr>
        <p:spPr>
          <a:xfrm>
            <a:off x="0" y="0"/>
            <a:ext cx="2927648"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
            <a:extLst>
              <a:ext uri="{FF2B5EF4-FFF2-40B4-BE49-F238E27FC236}">
                <a16:creationId xmlns:a16="http://schemas.microsoft.com/office/drawing/2014/main" id="{7C17D11C-74BB-ADDA-9163-04F73FC09B97}"/>
              </a:ext>
            </a:extLst>
          </p:cNvPr>
          <p:cNvSpPr>
            <a:spLocks noGrp="1"/>
          </p:cNvSpPr>
          <p:nvPr>
            <p:ph type="pic" sz="quarter" idx="14" hasCustomPrompt="1"/>
          </p:nvPr>
        </p:nvSpPr>
        <p:spPr>
          <a:xfrm>
            <a:off x="6176234" y="0"/>
            <a:ext cx="2927648" cy="6858000"/>
          </a:xfrm>
          <a:custGeom>
            <a:avLst/>
            <a:gdLst>
              <a:gd name="connsiteX0" fmla="*/ 0 w 2927648"/>
              <a:gd name="connsiteY0" fmla="*/ 0 h 6858000"/>
              <a:gd name="connsiteX1" fmla="*/ 2927648 w 2927648"/>
              <a:gd name="connsiteY1" fmla="*/ 0 h 6858000"/>
              <a:gd name="connsiteX2" fmla="*/ 2927648 w 2927648"/>
              <a:gd name="connsiteY2" fmla="*/ 6858000 h 6858000"/>
              <a:gd name="connsiteX3" fmla="*/ 0 w 292764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927648" h="6858000">
                <a:moveTo>
                  <a:pt x="0" y="0"/>
                </a:moveTo>
                <a:lnTo>
                  <a:pt x="2927648" y="0"/>
                </a:lnTo>
                <a:lnTo>
                  <a:pt x="2927648" y="6858000"/>
                </a:lnTo>
                <a:lnTo>
                  <a:pt x="0" y="6858000"/>
                </a:lnTo>
                <a:close/>
              </a:path>
            </a:pathLst>
          </a:custGeom>
          <a:solidFill>
            <a:schemeClr val="bg1">
              <a:lumMod val="85000"/>
            </a:schemeClr>
          </a:solidFill>
        </p:spPr>
        <p:txBody>
          <a:bodyPr wrap="square" tIns="360000" anchor="t">
            <a:noAutofit/>
          </a:bodyPr>
          <a:lstStyle>
            <a:lvl1pPr marL="0" indent="0" algn="ctr">
              <a:buNone/>
              <a:defRPr sz="1400">
                <a:latin typeface="+mn-lt"/>
              </a:defRPr>
            </a:lvl1pPr>
          </a:lstStyle>
          <a:p>
            <a:r>
              <a:rPr lang="en-GB"/>
              <a:t>PICTURE 2</a:t>
            </a:r>
            <a:endParaRPr lang="en-US"/>
          </a:p>
        </p:txBody>
      </p:sp>
      <p:sp>
        <p:nvSpPr>
          <p:cNvPr id="14" name="Picture Placeholder 13">
            <a:extLst>
              <a:ext uri="{FF2B5EF4-FFF2-40B4-BE49-F238E27FC236}">
                <a16:creationId xmlns:a16="http://schemas.microsoft.com/office/drawing/2014/main" id="{736C4FF1-E3BA-D1E7-F0DE-57314ADD138B}"/>
              </a:ext>
            </a:extLst>
          </p:cNvPr>
          <p:cNvSpPr>
            <a:spLocks noGrp="1"/>
          </p:cNvSpPr>
          <p:nvPr>
            <p:ph type="pic" sz="quarter" idx="15" hasCustomPrompt="1"/>
          </p:nvPr>
        </p:nvSpPr>
        <p:spPr>
          <a:xfrm>
            <a:off x="9264352" y="0"/>
            <a:ext cx="2927648" cy="6858000"/>
          </a:xfrm>
          <a:custGeom>
            <a:avLst/>
            <a:gdLst>
              <a:gd name="connsiteX0" fmla="*/ 0 w 2927648"/>
              <a:gd name="connsiteY0" fmla="*/ 0 h 6858000"/>
              <a:gd name="connsiteX1" fmla="*/ 2927648 w 2927648"/>
              <a:gd name="connsiteY1" fmla="*/ 0 h 6858000"/>
              <a:gd name="connsiteX2" fmla="*/ 2927648 w 2927648"/>
              <a:gd name="connsiteY2" fmla="*/ 6858000 h 6858000"/>
              <a:gd name="connsiteX3" fmla="*/ 0 w 292764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927648" h="6858000">
                <a:moveTo>
                  <a:pt x="0" y="0"/>
                </a:moveTo>
                <a:lnTo>
                  <a:pt x="2927648" y="0"/>
                </a:lnTo>
                <a:lnTo>
                  <a:pt x="2927648" y="6858000"/>
                </a:lnTo>
                <a:lnTo>
                  <a:pt x="0" y="6858000"/>
                </a:lnTo>
                <a:close/>
              </a:path>
            </a:pathLst>
          </a:custGeom>
          <a:solidFill>
            <a:schemeClr val="bg1">
              <a:lumMod val="85000"/>
            </a:schemeClr>
          </a:solidFill>
        </p:spPr>
        <p:txBody>
          <a:bodyPr wrap="square" tIns="360000" anchor="t">
            <a:noAutofit/>
          </a:bodyPr>
          <a:lstStyle>
            <a:lvl1pPr marL="0" indent="0" algn="ctr" rtl="0">
              <a:buNone/>
              <a:defRPr sz="1400">
                <a:latin typeface="+mn-lt"/>
              </a:defRPr>
            </a:lvl1pPr>
          </a:lstStyle>
          <a:p>
            <a:r>
              <a:rPr lang="en-GB"/>
              <a:t>PICTURE 3</a:t>
            </a:r>
            <a:endParaRPr lang="en-US"/>
          </a:p>
        </p:txBody>
      </p:sp>
      <p:sp>
        <p:nvSpPr>
          <p:cNvPr id="15" name="Text Placeholder 10">
            <a:extLst>
              <a:ext uri="{FF2B5EF4-FFF2-40B4-BE49-F238E27FC236}">
                <a16:creationId xmlns:a16="http://schemas.microsoft.com/office/drawing/2014/main" id="{F431D7DF-DB64-B249-D89E-D69E8918DD93}"/>
              </a:ext>
            </a:extLst>
          </p:cNvPr>
          <p:cNvSpPr>
            <a:spLocks noGrp="1"/>
          </p:cNvSpPr>
          <p:nvPr>
            <p:ph type="body" sz="quarter" idx="16" hasCustomPrompt="1"/>
          </p:nvPr>
        </p:nvSpPr>
        <p:spPr>
          <a:xfrm>
            <a:off x="389875" y="1019584"/>
            <a:ext cx="2249741" cy="1872418"/>
          </a:xfrm>
        </p:spPr>
        <p:txBody>
          <a:bodyPr wrap="square" tIns="46800" bIns="46800" anchor="b">
            <a:normAutofit/>
          </a:bodyPr>
          <a:lstStyle>
            <a:lvl1pPr marL="0" indent="0" algn="l">
              <a:lnSpc>
                <a:spcPct val="110000"/>
              </a:lnSpc>
              <a:buNone/>
              <a:defRPr sz="3200" spc="200" baseline="0">
                <a:solidFill>
                  <a:schemeClr val="bg1"/>
                </a:solidFill>
                <a:latin typeface="+mj-lt"/>
              </a:defRPr>
            </a:lvl1pPr>
          </a:lstStyle>
          <a:p>
            <a:pPr lvl="0"/>
            <a:r>
              <a:rPr lang="en-GB"/>
              <a:t>ADD TITLE HERE</a:t>
            </a:r>
            <a:endParaRPr lang="en-US"/>
          </a:p>
        </p:txBody>
      </p:sp>
    </p:spTree>
    <p:extLst>
      <p:ext uri="{BB962C8B-B14F-4D97-AF65-F5344CB8AC3E}">
        <p14:creationId xmlns:p14="http://schemas.microsoft.com/office/powerpoint/2010/main" val="3185036262"/>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Layout C23">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930D40D8-11CB-D0FA-459D-D2F13F022C20}"/>
              </a:ext>
            </a:extLst>
          </p:cNvPr>
          <p:cNvSpPr>
            <a:spLocks noGrp="1"/>
          </p:cNvSpPr>
          <p:nvPr>
            <p:ph type="pic" sz="quarter" idx="16" hasCustomPrompt="1"/>
          </p:nvPr>
        </p:nvSpPr>
        <p:spPr>
          <a:xfrm>
            <a:off x="0" y="3501008"/>
            <a:ext cx="8735616" cy="3356992"/>
          </a:xfrm>
          <a:custGeom>
            <a:avLst/>
            <a:gdLst>
              <a:gd name="connsiteX0" fmla="*/ 0 w 8735616"/>
              <a:gd name="connsiteY0" fmla="*/ 0 h 3356992"/>
              <a:gd name="connsiteX1" fmla="*/ 8735616 w 8735616"/>
              <a:gd name="connsiteY1" fmla="*/ 0 h 3356992"/>
              <a:gd name="connsiteX2" fmla="*/ 8735616 w 8735616"/>
              <a:gd name="connsiteY2" fmla="*/ 3356992 h 3356992"/>
              <a:gd name="connsiteX3" fmla="*/ 0 w 8735616"/>
              <a:gd name="connsiteY3" fmla="*/ 3356992 h 3356992"/>
            </a:gdLst>
            <a:ahLst/>
            <a:cxnLst>
              <a:cxn ang="0">
                <a:pos x="connsiteX0" y="connsiteY0"/>
              </a:cxn>
              <a:cxn ang="0">
                <a:pos x="connsiteX1" y="connsiteY1"/>
              </a:cxn>
              <a:cxn ang="0">
                <a:pos x="connsiteX2" y="connsiteY2"/>
              </a:cxn>
              <a:cxn ang="0">
                <a:pos x="connsiteX3" y="connsiteY3"/>
              </a:cxn>
            </a:cxnLst>
            <a:rect l="l" t="t" r="r" b="b"/>
            <a:pathLst>
              <a:path w="8735616" h="3356992">
                <a:moveTo>
                  <a:pt x="0" y="0"/>
                </a:moveTo>
                <a:lnTo>
                  <a:pt x="8735616" y="0"/>
                </a:lnTo>
                <a:lnTo>
                  <a:pt x="8735616" y="3356992"/>
                </a:lnTo>
                <a:lnTo>
                  <a:pt x="0" y="3356992"/>
                </a:lnTo>
                <a:close/>
              </a:path>
            </a:pathLst>
          </a:custGeom>
          <a:solidFill>
            <a:schemeClr val="bg1">
              <a:lumMod val="85000"/>
            </a:schemeClr>
          </a:solidFill>
        </p:spPr>
        <p:txBody>
          <a:bodyPr wrap="square" tIns="360000" anchor="t">
            <a:noAutofit/>
          </a:bodyPr>
          <a:lstStyle>
            <a:lvl1pPr marL="0" indent="0" algn="ctr" rtl="0">
              <a:buNone/>
              <a:defRPr sz="1400">
                <a:latin typeface="+mn-lt"/>
              </a:defRPr>
            </a:lvl1pPr>
          </a:lstStyle>
          <a:p>
            <a:r>
              <a:rPr lang="en-GB"/>
              <a:t>PICTURE 4</a:t>
            </a:r>
            <a:endParaRPr lang="en-US"/>
          </a:p>
        </p:txBody>
      </p:sp>
      <p:sp>
        <p:nvSpPr>
          <p:cNvPr id="13" name="Picture Placeholder 12">
            <a:extLst>
              <a:ext uri="{FF2B5EF4-FFF2-40B4-BE49-F238E27FC236}">
                <a16:creationId xmlns:a16="http://schemas.microsoft.com/office/drawing/2014/main" id="{C5BA964E-66D2-6BAD-78E2-8D893DF150E8}"/>
              </a:ext>
            </a:extLst>
          </p:cNvPr>
          <p:cNvSpPr>
            <a:spLocks noGrp="1"/>
          </p:cNvSpPr>
          <p:nvPr>
            <p:ph type="pic" sz="quarter" idx="13" hasCustomPrompt="1"/>
          </p:nvPr>
        </p:nvSpPr>
        <p:spPr>
          <a:xfrm>
            <a:off x="0" y="0"/>
            <a:ext cx="4295800" cy="3356992"/>
          </a:xfrm>
          <a:custGeom>
            <a:avLst/>
            <a:gdLst>
              <a:gd name="connsiteX0" fmla="*/ 0 w 4295800"/>
              <a:gd name="connsiteY0" fmla="*/ 0 h 3356992"/>
              <a:gd name="connsiteX1" fmla="*/ 4295800 w 4295800"/>
              <a:gd name="connsiteY1" fmla="*/ 0 h 3356992"/>
              <a:gd name="connsiteX2" fmla="*/ 4295800 w 4295800"/>
              <a:gd name="connsiteY2" fmla="*/ 3356992 h 3356992"/>
              <a:gd name="connsiteX3" fmla="*/ 0 w 4295800"/>
              <a:gd name="connsiteY3" fmla="*/ 3356992 h 3356992"/>
            </a:gdLst>
            <a:ahLst/>
            <a:cxnLst>
              <a:cxn ang="0">
                <a:pos x="connsiteX0" y="connsiteY0"/>
              </a:cxn>
              <a:cxn ang="0">
                <a:pos x="connsiteX1" y="connsiteY1"/>
              </a:cxn>
              <a:cxn ang="0">
                <a:pos x="connsiteX2" y="connsiteY2"/>
              </a:cxn>
              <a:cxn ang="0">
                <a:pos x="connsiteX3" y="connsiteY3"/>
              </a:cxn>
            </a:cxnLst>
            <a:rect l="l" t="t" r="r" b="b"/>
            <a:pathLst>
              <a:path w="4295800" h="3356992">
                <a:moveTo>
                  <a:pt x="0" y="0"/>
                </a:moveTo>
                <a:lnTo>
                  <a:pt x="4295800" y="0"/>
                </a:lnTo>
                <a:lnTo>
                  <a:pt x="4295800" y="3356992"/>
                </a:lnTo>
                <a:lnTo>
                  <a:pt x="0" y="3356992"/>
                </a:lnTo>
                <a:close/>
              </a:path>
            </a:pathLst>
          </a:custGeom>
          <a:solidFill>
            <a:schemeClr val="bg1">
              <a:lumMod val="85000"/>
            </a:schemeClr>
          </a:solidFill>
        </p:spPr>
        <p:txBody>
          <a:bodyPr wrap="square" tIns="360000" anchor="t">
            <a:noAutofit/>
          </a:bodyPr>
          <a:lstStyle>
            <a:lvl1pPr marL="0" indent="0" algn="ctr">
              <a:buNone/>
              <a:defRPr sz="1400">
                <a:latin typeface="+mn-lt"/>
              </a:defRPr>
            </a:lvl1pPr>
          </a:lstStyle>
          <a:p>
            <a:r>
              <a:rPr lang="en-GB"/>
              <a:t>PICTURE 1</a:t>
            </a:r>
            <a:endParaRPr lang="en-US"/>
          </a:p>
        </p:txBody>
      </p:sp>
      <p:sp>
        <p:nvSpPr>
          <p:cNvPr id="16" name="Picture Placeholder 15">
            <a:extLst>
              <a:ext uri="{FF2B5EF4-FFF2-40B4-BE49-F238E27FC236}">
                <a16:creationId xmlns:a16="http://schemas.microsoft.com/office/drawing/2014/main" id="{DC2CCAF5-C508-248C-2E77-35AA040FC0B8}"/>
              </a:ext>
            </a:extLst>
          </p:cNvPr>
          <p:cNvSpPr>
            <a:spLocks noGrp="1"/>
          </p:cNvSpPr>
          <p:nvPr>
            <p:ph type="pic" sz="quarter" idx="14" hasCustomPrompt="1"/>
          </p:nvPr>
        </p:nvSpPr>
        <p:spPr>
          <a:xfrm>
            <a:off x="4439816" y="0"/>
            <a:ext cx="4295800" cy="3356992"/>
          </a:xfrm>
          <a:custGeom>
            <a:avLst/>
            <a:gdLst>
              <a:gd name="connsiteX0" fmla="*/ 0 w 4295800"/>
              <a:gd name="connsiteY0" fmla="*/ 0 h 3356992"/>
              <a:gd name="connsiteX1" fmla="*/ 4295800 w 4295800"/>
              <a:gd name="connsiteY1" fmla="*/ 0 h 3356992"/>
              <a:gd name="connsiteX2" fmla="*/ 4295800 w 4295800"/>
              <a:gd name="connsiteY2" fmla="*/ 3356992 h 3356992"/>
              <a:gd name="connsiteX3" fmla="*/ 0 w 4295800"/>
              <a:gd name="connsiteY3" fmla="*/ 3356992 h 3356992"/>
            </a:gdLst>
            <a:ahLst/>
            <a:cxnLst>
              <a:cxn ang="0">
                <a:pos x="connsiteX0" y="connsiteY0"/>
              </a:cxn>
              <a:cxn ang="0">
                <a:pos x="connsiteX1" y="connsiteY1"/>
              </a:cxn>
              <a:cxn ang="0">
                <a:pos x="connsiteX2" y="connsiteY2"/>
              </a:cxn>
              <a:cxn ang="0">
                <a:pos x="connsiteX3" y="connsiteY3"/>
              </a:cxn>
            </a:cxnLst>
            <a:rect l="l" t="t" r="r" b="b"/>
            <a:pathLst>
              <a:path w="4295800" h="3356992">
                <a:moveTo>
                  <a:pt x="0" y="0"/>
                </a:moveTo>
                <a:lnTo>
                  <a:pt x="4295800" y="0"/>
                </a:lnTo>
                <a:lnTo>
                  <a:pt x="4295800" y="3356992"/>
                </a:lnTo>
                <a:lnTo>
                  <a:pt x="0" y="3356992"/>
                </a:lnTo>
                <a:close/>
              </a:path>
            </a:pathLst>
          </a:custGeom>
          <a:solidFill>
            <a:schemeClr val="bg1">
              <a:lumMod val="85000"/>
            </a:schemeClr>
          </a:solidFill>
        </p:spPr>
        <p:txBody>
          <a:bodyPr wrap="square" tIns="360000" anchor="t">
            <a:noAutofit/>
          </a:bodyPr>
          <a:lstStyle>
            <a:lvl1pPr marL="0" indent="0" algn="ctr">
              <a:buNone/>
              <a:defRPr sz="1400">
                <a:latin typeface="+mn-lt"/>
              </a:defRPr>
            </a:lvl1pPr>
          </a:lstStyle>
          <a:p>
            <a:r>
              <a:rPr lang="en-GB"/>
              <a:t>PICTURE 2</a:t>
            </a:r>
            <a:endParaRPr lang="en-US"/>
          </a:p>
        </p:txBody>
      </p:sp>
      <p:sp>
        <p:nvSpPr>
          <p:cNvPr id="17" name="Picture Placeholder 16">
            <a:extLst>
              <a:ext uri="{FF2B5EF4-FFF2-40B4-BE49-F238E27FC236}">
                <a16:creationId xmlns:a16="http://schemas.microsoft.com/office/drawing/2014/main" id="{0D757244-9FB4-F291-DFD3-085CAC60695C}"/>
              </a:ext>
            </a:extLst>
          </p:cNvPr>
          <p:cNvSpPr>
            <a:spLocks noGrp="1"/>
          </p:cNvSpPr>
          <p:nvPr>
            <p:ph type="pic" sz="quarter" idx="15" hasCustomPrompt="1"/>
          </p:nvPr>
        </p:nvSpPr>
        <p:spPr>
          <a:xfrm>
            <a:off x="8879632" y="0"/>
            <a:ext cx="3312368" cy="6858000"/>
          </a:xfrm>
          <a:custGeom>
            <a:avLst/>
            <a:gdLst>
              <a:gd name="connsiteX0" fmla="*/ 0 w 3312368"/>
              <a:gd name="connsiteY0" fmla="*/ 0 h 6858000"/>
              <a:gd name="connsiteX1" fmla="*/ 3312368 w 3312368"/>
              <a:gd name="connsiteY1" fmla="*/ 0 h 6858000"/>
              <a:gd name="connsiteX2" fmla="*/ 3312368 w 3312368"/>
              <a:gd name="connsiteY2" fmla="*/ 6858000 h 6858000"/>
              <a:gd name="connsiteX3" fmla="*/ 0 w 331236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312368" h="6858000">
                <a:moveTo>
                  <a:pt x="0" y="0"/>
                </a:moveTo>
                <a:lnTo>
                  <a:pt x="3312368" y="0"/>
                </a:lnTo>
                <a:lnTo>
                  <a:pt x="3312368" y="6858000"/>
                </a:lnTo>
                <a:lnTo>
                  <a:pt x="0" y="6858000"/>
                </a:lnTo>
                <a:close/>
              </a:path>
            </a:pathLst>
          </a:custGeom>
          <a:solidFill>
            <a:schemeClr val="bg1">
              <a:lumMod val="85000"/>
            </a:schemeClr>
          </a:solidFill>
        </p:spPr>
        <p:txBody>
          <a:bodyPr wrap="square" tIns="360000" anchor="t">
            <a:noAutofit/>
          </a:bodyPr>
          <a:lstStyle>
            <a:lvl1pPr marL="0" indent="0" algn="ctr">
              <a:buNone/>
              <a:defRPr sz="1400">
                <a:latin typeface="+mn-lt"/>
              </a:defRPr>
            </a:lvl1pPr>
          </a:lstStyle>
          <a:p>
            <a:r>
              <a:rPr lang="en-GB"/>
              <a:t>PICTURE 3</a:t>
            </a:r>
            <a:endParaRPr lang="en-US"/>
          </a:p>
        </p:txBody>
      </p:sp>
      <p:sp>
        <p:nvSpPr>
          <p:cNvPr id="20" name="Text Placeholder 10">
            <a:extLst>
              <a:ext uri="{FF2B5EF4-FFF2-40B4-BE49-F238E27FC236}">
                <a16:creationId xmlns:a16="http://schemas.microsoft.com/office/drawing/2014/main" id="{F74DEA7A-1845-AB49-5B31-BB79356D9284}"/>
              </a:ext>
            </a:extLst>
          </p:cNvPr>
          <p:cNvSpPr>
            <a:spLocks noGrp="1"/>
          </p:cNvSpPr>
          <p:nvPr>
            <p:ph type="body" sz="quarter" idx="17" hasCustomPrompt="1"/>
          </p:nvPr>
        </p:nvSpPr>
        <p:spPr>
          <a:xfrm>
            <a:off x="4967536" y="420223"/>
            <a:ext cx="3240360" cy="1258273"/>
          </a:xfrm>
        </p:spPr>
        <p:txBody>
          <a:bodyPr tIns="46800" bIns="46800" anchor="b">
            <a:normAutofit/>
          </a:bodyPr>
          <a:lstStyle>
            <a:lvl1pPr marL="0" indent="0" algn="l">
              <a:lnSpc>
                <a:spcPct val="110000"/>
              </a:lnSpc>
              <a:buNone/>
              <a:defRPr sz="3200" spc="200" baseline="0">
                <a:solidFill>
                  <a:schemeClr val="bg1"/>
                </a:solidFill>
                <a:latin typeface="+mj-lt"/>
              </a:defRPr>
            </a:lvl1pPr>
          </a:lstStyle>
          <a:p>
            <a:pPr lvl="0"/>
            <a:r>
              <a:rPr lang="en-GB"/>
              <a:t>ADD TITLE HERE</a:t>
            </a:r>
            <a:endParaRPr lang="en-US"/>
          </a:p>
        </p:txBody>
      </p:sp>
    </p:spTree>
    <p:extLst>
      <p:ext uri="{BB962C8B-B14F-4D97-AF65-F5344CB8AC3E}">
        <p14:creationId xmlns:p14="http://schemas.microsoft.com/office/powerpoint/2010/main" val="2521929033"/>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Layout C24">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04AB2F-D104-F0A0-5EAA-06305CB2BF88}"/>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4F100836-15EE-92A5-84E0-F3E672C8598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6128A9D-1CCE-4D49-5E0A-3C48A1C4EB1E}"/>
              </a:ext>
            </a:extLst>
          </p:cNvPr>
          <p:cNvSpPr>
            <a:spLocks noGrp="1"/>
          </p:cNvSpPr>
          <p:nvPr>
            <p:ph type="sldNum" sz="quarter" idx="12"/>
          </p:nvPr>
        </p:nvSpPr>
        <p:spPr/>
        <p:txBody>
          <a:bodyPr/>
          <a:lstStyle/>
          <a:p>
            <a:fld id="{AB70854C-D5A9-4158-9BDB-743524094FFE}" type="slidenum">
              <a:rPr lang="en-US" smtClean="0"/>
              <a:t>‹#›</a:t>
            </a:fld>
            <a:endParaRPr lang="en-US"/>
          </a:p>
        </p:txBody>
      </p:sp>
      <p:sp>
        <p:nvSpPr>
          <p:cNvPr id="8" name="Picture Placeholder 7">
            <a:extLst>
              <a:ext uri="{FF2B5EF4-FFF2-40B4-BE49-F238E27FC236}">
                <a16:creationId xmlns:a16="http://schemas.microsoft.com/office/drawing/2014/main" id="{C56B8769-0212-CE2B-9698-7629234FCB5E}"/>
              </a:ext>
            </a:extLst>
          </p:cNvPr>
          <p:cNvSpPr>
            <a:spLocks noGrp="1"/>
          </p:cNvSpPr>
          <p:nvPr>
            <p:ph type="pic" sz="quarter" idx="13" hasCustomPrompt="1"/>
          </p:nvPr>
        </p:nvSpPr>
        <p:spPr>
          <a:xfrm>
            <a:off x="0" y="0"/>
            <a:ext cx="12192000" cy="3140968"/>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bg1">
              <a:lumMod val="85000"/>
            </a:schemeClr>
          </a:solidFill>
        </p:spPr>
        <p:txBody>
          <a:bodyPr wrap="square" tIns="108000" anchor="t">
            <a:noAutofit/>
          </a:bodyPr>
          <a:lstStyle>
            <a:lvl1pPr marL="0" indent="0" algn="ctr">
              <a:buNone/>
              <a:defRPr sz="1800">
                <a:latin typeface="+mj-lt"/>
              </a:defRPr>
            </a:lvl1pPr>
          </a:lstStyle>
          <a:p>
            <a:r>
              <a:rPr lang="en-GB"/>
              <a:t>INSERT PICTURE</a:t>
            </a:r>
            <a:endParaRPr lang="en-US"/>
          </a:p>
        </p:txBody>
      </p:sp>
      <p:sp>
        <p:nvSpPr>
          <p:cNvPr id="11" name="Text Placeholder 10">
            <a:extLst>
              <a:ext uri="{FF2B5EF4-FFF2-40B4-BE49-F238E27FC236}">
                <a16:creationId xmlns:a16="http://schemas.microsoft.com/office/drawing/2014/main" id="{CF68C7F4-9E48-8DAD-CFF8-53C3FC7B3E10}"/>
              </a:ext>
            </a:extLst>
          </p:cNvPr>
          <p:cNvSpPr>
            <a:spLocks noGrp="1"/>
          </p:cNvSpPr>
          <p:nvPr>
            <p:ph type="body" sz="quarter" idx="14" hasCustomPrompt="1"/>
          </p:nvPr>
        </p:nvSpPr>
        <p:spPr>
          <a:xfrm>
            <a:off x="2315580" y="1022048"/>
            <a:ext cx="7560840" cy="707886"/>
          </a:xfrm>
        </p:spPr>
        <p:txBody>
          <a:bodyPr wrap="square" anchor="b">
            <a:normAutofit/>
          </a:bodyPr>
          <a:lstStyle>
            <a:lvl1pPr marL="0" indent="0" algn="ctr">
              <a:lnSpc>
                <a:spcPct val="100000"/>
              </a:lnSpc>
              <a:buNone/>
              <a:defRPr sz="4000" spc="200" baseline="0">
                <a:solidFill>
                  <a:schemeClr val="bg1"/>
                </a:solidFill>
                <a:latin typeface="+mj-lt"/>
              </a:defRPr>
            </a:lvl1pPr>
          </a:lstStyle>
          <a:p>
            <a:pPr lvl="0"/>
            <a:r>
              <a:rPr lang="en-GB"/>
              <a:t>ADD TITLE HERE</a:t>
            </a:r>
            <a:endParaRPr lang="en-US"/>
          </a:p>
        </p:txBody>
      </p:sp>
    </p:spTree>
    <p:extLst>
      <p:ext uri="{BB962C8B-B14F-4D97-AF65-F5344CB8AC3E}">
        <p14:creationId xmlns:p14="http://schemas.microsoft.com/office/powerpoint/2010/main" val="2742547286"/>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Layout C25">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1F1CC5C-7EB8-7164-EE00-44EE711C3EEC}"/>
              </a:ext>
            </a:extLst>
          </p:cNvPr>
          <p:cNvSpPr>
            <a:spLocks noGrp="1"/>
          </p:cNvSpPr>
          <p:nvPr>
            <p:ph type="pic" sz="quarter" idx="13" hasCustomPrompt="1"/>
          </p:nvPr>
        </p:nvSpPr>
        <p:spPr>
          <a:xfrm>
            <a:off x="4007768" y="0"/>
            <a:ext cx="4176464" cy="6858000"/>
          </a:xfrm>
          <a:custGeom>
            <a:avLst/>
            <a:gdLst>
              <a:gd name="connsiteX0" fmla="*/ 0 w 5976664"/>
              <a:gd name="connsiteY0" fmla="*/ 0 h 6858000"/>
              <a:gd name="connsiteX1" fmla="*/ 5976664 w 5976664"/>
              <a:gd name="connsiteY1" fmla="*/ 0 h 6858000"/>
              <a:gd name="connsiteX2" fmla="*/ 5976664 w 5976664"/>
              <a:gd name="connsiteY2" fmla="*/ 6858000 h 6858000"/>
              <a:gd name="connsiteX3" fmla="*/ 0 w 597666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976664" h="6858000">
                <a:moveTo>
                  <a:pt x="0" y="0"/>
                </a:moveTo>
                <a:lnTo>
                  <a:pt x="5976664" y="0"/>
                </a:lnTo>
                <a:lnTo>
                  <a:pt x="5976664" y="6858000"/>
                </a:lnTo>
                <a:lnTo>
                  <a:pt x="0" y="6858000"/>
                </a:lnTo>
                <a:close/>
              </a:path>
            </a:pathLst>
          </a:custGeom>
          <a:solidFill>
            <a:schemeClr val="bg1">
              <a:lumMod val="85000"/>
            </a:schemeClr>
          </a:solidFill>
        </p:spPr>
        <p:txBody>
          <a:bodyPr wrap="square" tIns="360000" anchor="t">
            <a:noAutofit/>
          </a:bodyPr>
          <a:lstStyle>
            <a:lvl1pPr marL="0" indent="0" algn="ctr">
              <a:buNone/>
              <a:defRPr sz="1400">
                <a:latin typeface="+mn-lt"/>
              </a:defRPr>
            </a:lvl1pPr>
          </a:lstStyle>
          <a:p>
            <a:r>
              <a:rPr lang="en-GB"/>
              <a:t>INSERT PICTURE</a:t>
            </a:r>
            <a:endParaRPr lang="en-US"/>
          </a:p>
        </p:txBody>
      </p:sp>
      <p:sp>
        <p:nvSpPr>
          <p:cNvPr id="6" name="Rectangle 5">
            <a:extLst>
              <a:ext uri="{FF2B5EF4-FFF2-40B4-BE49-F238E27FC236}">
                <a16:creationId xmlns:a16="http://schemas.microsoft.com/office/drawing/2014/main" id="{3F710B3A-BFE5-72D1-3101-2122B0DEE1ED}"/>
              </a:ext>
            </a:extLst>
          </p:cNvPr>
          <p:cNvSpPr/>
          <p:nvPr userDrawn="1"/>
        </p:nvSpPr>
        <p:spPr>
          <a:xfrm>
            <a:off x="0" y="0"/>
            <a:ext cx="4007768"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38AA0E3-F5BD-DE44-1705-94F2D5597D7C}"/>
              </a:ext>
            </a:extLst>
          </p:cNvPr>
          <p:cNvSpPr/>
          <p:nvPr userDrawn="1"/>
        </p:nvSpPr>
        <p:spPr>
          <a:xfrm>
            <a:off x="8184232" y="0"/>
            <a:ext cx="4007768"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0">
            <a:extLst>
              <a:ext uri="{FF2B5EF4-FFF2-40B4-BE49-F238E27FC236}">
                <a16:creationId xmlns:a16="http://schemas.microsoft.com/office/drawing/2014/main" id="{4F6E49BB-3738-B635-1DFA-434FD073BF01}"/>
              </a:ext>
            </a:extLst>
          </p:cNvPr>
          <p:cNvSpPr>
            <a:spLocks noGrp="1"/>
          </p:cNvSpPr>
          <p:nvPr>
            <p:ph type="body" sz="quarter" idx="14" hasCustomPrompt="1"/>
          </p:nvPr>
        </p:nvSpPr>
        <p:spPr>
          <a:xfrm>
            <a:off x="929426" y="2111170"/>
            <a:ext cx="4932548" cy="2633479"/>
          </a:xfrm>
        </p:spPr>
        <p:txBody>
          <a:bodyPr wrap="square" tIns="46800" bIns="46800" anchor="ctr">
            <a:normAutofit/>
          </a:bodyPr>
          <a:lstStyle>
            <a:lvl1pPr marL="0" indent="0" algn="l">
              <a:lnSpc>
                <a:spcPct val="120000"/>
              </a:lnSpc>
              <a:buNone/>
              <a:defRPr sz="7200" spc="200" baseline="0">
                <a:solidFill>
                  <a:schemeClr val="bg1"/>
                </a:solidFill>
                <a:latin typeface="+mj-lt"/>
              </a:defRPr>
            </a:lvl1pPr>
          </a:lstStyle>
          <a:p>
            <a:pPr lvl="0"/>
            <a:r>
              <a:rPr lang="en-GB"/>
              <a:t>ADD TITLE HERE</a:t>
            </a:r>
            <a:endParaRPr lang="en-US"/>
          </a:p>
        </p:txBody>
      </p:sp>
    </p:spTree>
    <p:extLst>
      <p:ext uri="{BB962C8B-B14F-4D97-AF65-F5344CB8AC3E}">
        <p14:creationId xmlns:p14="http://schemas.microsoft.com/office/powerpoint/2010/main" val="3261127839"/>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Layout C26">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3BCE85B-C8BD-39FC-F884-8EAD30437ECE}"/>
              </a:ext>
            </a:extLst>
          </p:cNvPr>
          <p:cNvSpPr>
            <a:spLocks noGrp="1"/>
          </p:cNvSpPr>
          <p:nvPr>
            <p:ph type="pic" sz="quarter" idx="13" hasCustomPrompt="1"/>
          </p:nvPr>
        </p:nvSpPr>
        <p:spPr>
          <a:xfrm>
            <a:off x="0" y="0"/>
            <a:ext cx="12192000" cy="6858000"/>
          </a:xfrm>
          <a:custGeom>
            <a:avLst/>
            <a:gdLst>
              <a:gd name="connsiteX0" fmla="*/ 0 w 5976664"/>
              <a:gd name="connsiteY0" fmla="*/ 0 h 6858000"/>
              <a:gd name="connsiteX1" fmla="*/ 5976664 w 5976664"/>
              <a:gd name="connsiteY1" fmla="*/ 0 h 6858000"/>
              <a:gd name="connsiteX2" fmla="*/ 5976664 w 5976664"/>
              <a:gd name="connsiteY2" fmla="*/ 6858000 h 6858000"/>
              <a:gd name="connsiteX3" fmla="*/ 0 w 597666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976664" h="6858000">
                <a:moveTo>
                  <a:pt x="0" y="0"/>
                </a:moveTo>
                <a:lnTo>
                  <a:pt x="5976664" y="0"/>
                </a:lnTo>
                <a:lnTo>
                  <a:pt x="5976664" y="6858000"/>
                </a:lnTo>
                <a:lnTo>
                  <a:pt x="0" y="6858000"/>
                </a:lnTo>
                <a:close/>
              </a:path>
            </a:pathLst>
          </a:custGeom>
          <a:solidFill>
            <a:schemeClr val="bg1">
              <a:lumMod val="85000"/>
            </a:schemeClr>
          </a:solidFill>
        </p:spPr>
        <p:txBody>
          <a:bodyPr wrap="square" tIns="360000" anchor="t">
            <a:noAutofit/>
          </a:bodyPr>
          <a:lstStyle>
            <a:lvl1pPr marL="0" indent="0" algn="ctr">
              <a:buNone/>
              <a:defRPr sz="1600">
                <a:latin typeface="+mj-lt"/>
              </a:defRPr>
            </a:lvl1pPr>
          </a:lstStyle>
          <a:p>
            <a:r>
              <a:rPr lang="en-GB"/>
              <a:t>INSERT PICTURE</a:t>
            </a:r>
            <a:endParaRPr lang="en-US"/>
          </a:p>
        </p:txBody>
      </p:sp>
      <p:sp>
        <p:nvSpPr>
          <p:cNvPr id="4" name="Text Placeholder 10">
            <a:extLst>
              <a:ext uri="{FF2B5EF4-FFF2-40B4-BE49-F238E27FC236}">
                <a16:creationId xmlns:a16="http://schemas.microsoft.com/office/drawing/2014/main" id="{8DF2F19F-D594-35DA-F5B4-234917C12E9E}"/>
              </a:ext>
            </a:extLst>
          </p:cNvPr>
          <p:cNvSpPr>
            <a:spLocks noGrp="1"/>
          </p:cNvSpPr>
          <p:nvPr>
            <p:ph type="body" sz="quarter" idx="14" hasCustomPrompt="1"/>
          </p:nvPr>
        </p:nvSpPr>
        <p:spPr>
          <a:xfrm>
            <a:off x="2315580" y="2204864"/>
            <a:ext cx="7560840" cy="1446550"/>
          </a:xfrm>
        </p:spPr>
        <p:txBody>
          <a:bodyPr wrap="square" anchor="b">
            <a:normAutofit/>
          </a:bodyPr>
          <a:lstStyle>
            <a:lvl1pPr marL="0" indent="0" algn="ctr">
              <a:lnSpc>
                <a:spcPct val="100000"/>
              </a:lnSpc>
              <a:buNone/>
              <a:defRPr sz="8800" spc="200" baseline="0">
                <a:solidFill>
                  <a:schemeClr val="bg1"/>
                </a:solidFill>
                <a:latin typeface="+mj-lt"/>
              </a:defRPr>
            </a:lvl1pPr>
          </a:lstStyle>
          <a:p>
            <a:pPr lvl="0"/>
            <a:r>
              <a:rPr lang="en-GB"/>
              <a:t>ADD TITLE</a:t>
            </a:r>
            <a:endParaRPr lang="en-US"/>
          </a:p>
        </p:txBody>
      </p:sp>
    </p:spTree>
    <p:extLst>
      <p:ext uri="{BB962C8B-B14F-4D97-AF65-F5344CB8AC3E}">
        <p14:creationId xmlns:p14="http://schemas.microsoft.com/office/powerpoint/2010/main" val="123291038"/>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Layout C27 (Mockups)">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FBC299-38E3-DFB0-C151-FFAEE90FAA22}"/>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81742244-E56D-D517-381A-4BA9C2C9F5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508E7E9-B071-9C65-79A2-611F62866EB2}"/>
              </a:ext>
            </a:extLst>
          </p:cNvPr>
          <p:cNvSpPr>
            <a:spLocks noGrp="1"/>
          </p:cNvSpPr>
          <p:nvPr>
            <p:ph type="sldNum" sz="quarter" idx="12"/>
          </p:nvPr>
        </p:nvSpPr>
        <p:spPr/>
        <p:txBody>
          <a:bodyPr/>
          <a:lstStyle/>
          <a:p>
            <a:fld id="{AB70854C-D5A9-4158-9BDB-743524094FFE}" type="slidenum">
              <a:rPr lang="en-US" smtClean="0"/>
              <a:pPr/>
              <a:t>‹#›</a:t>
            </a:fld>
            <a:endParaRPr lang="en-US"/>
          </a:p>
        </p:txBody>
      </p:sp>
      <p:sp>
        <p:nvSpPr>
          <p:cNvPr id="5" name="Rectangle 4">
            <a:extLst>
              <a:ext uri="{FF2B5EF4-FFF2-40B4-BE49-F238E27FC236}">
                <a16:creationId xmlns:a16="http://schemas.microsoft.com/office/drawing/2014/main" id="{8337C04E-A11D-0514-F418-CC49EA0CBE57}"/>
              </a:ext>
            </a:extLst>
          </p:cNvPr>
          <p:cNvSpPr/>
          <p:nvPr userDrawn="1"/>
        </p:nvSpPr>
        <p:spPr>
          <a:xfrm>
            <a:off x="0" y="0"/>
            <a:ext cx="12191690" cy="1844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Picture Placeholder 21">
            <a:extLst>
              <a:ext uri="{FF2B5EF4-FFF2-40B4-BE49-F238E27FC236}">
                <a16:creationId xmlns:a16="http://schemas.microsoft.com/office/drawing/2014/main" id="{86346C72-9CA5-AD95-779B-EE47AE8F011D}"/>
              </a:ext>
            </a:extLst>
          </p:cNvPr>
          <p:cNvSpPr>
            <a:spLocks noGrp="1"/>
          </p:cNvSpPr>
          <p:nvPr>
            <p:ph type="pic" sz="quarter" idx="13" hasCustomPrompt="1"/>
          </p:nvPr>
        </p:nvSpPr>
        <p:spPr>
          <a:xfrm>
            <a:off x="6038399" y="2123698"/>
            <a:ext cx="2407995" cy="5139232"/>
          </a:xfrm>
          <a:custGeom>
            <a:avLst/>
            <a:gdLst>
              <a:gd name="connsiteX0" fmla="*/ 289393 w 2407995"/>
              <a:gd name="connsiteY0" fmla="*/ 0 h 5139232"/>
              <a:gd name="connsiteX1" fmla="*/ 555744 w 2407995"/>
              <a:gd name="connsiteY1" fmla="*/ 0 h 5139232"/>
              <a:gd name="connsiteX2" fmla="*/ 557196 w 2407995"/>
              <a:gd name="connsiteY2" fmla="*/ 46299 h 5139232"/>
              <a:gd name="connsiteX3" fmla="*/ 563814 w 2407995"/>
              <a:gd name="connsiteY3" fmla="*/ 85928 h 5139232"/>
              <a:gd name="connsiteX4" fmla="*/ 650433 w 2407995"/>
              <a:gd name="connsiteY4" fmla="*/ 172564 h 5139232"/>
              <a:gd name="connsiteX5" fmla="*/ 758842 w 2407995"/>
              <a:gd name="connsiteY5" fmla="*/ 181042 h 5139232"/>
              <a:gd name="connsiteX6" fmla="*/ 1649166 w 2407995"/>
              <a:gd name="connsiteY6" fmla="*/ 181042 h 5139232"/>
              <a:gd name="connsiteX7" fmla="*/ 1757575 w 2407995"/>
              <a:gd name="connsiteY7" fmla="*/ 172564 h 5139232"/>
              <a:gd name="connsiteX8" fmla="*/ 1844195 w 2407995"/>
              <a:gd name="connsiteY8" fmla="*/ 85928 h 5139232"/>
              <a:gd name="connsiteX9" fmla="*/ 1850813 w 2407995"/>
              <a:gd name="connsiteY9" fmla="*/ 46299 h 5139232"/>
              <a:gd name="connsiteX10" fmla="*/ 1852264 w 2407995"/>
              <a:gd name="connsiteY10" fmla="*/ 0 h 5139232"/>
              <a:gd name="connsiteX11" fmla="*/ 2118602 w 2407995"/>
              <a:gd name="connsiteY11" fmla="*/ 0 h 5139232"/>
              <a:gd name="connsiteX12" fmla="*/ 2407995 w 2407995"/>
              <a:gd name="connsiteY12" fmla="*/ 289393 h 5139232"/>
              <a:gd name="connsiteX13" fmla="*/ 2407995 w 2407995"/>
              <a:gd name="connsiteY13" fmla="*/ 4849839 h 5139232"/>
              <a:gd name="connsiteX14" fmla="*/ 2118602 w 2407995"/>
              <a:gd name="connsiteY14" fmla="*/ 5139232 h 5139232"/>
              <a:gd name="connsiteX15" fmla="*/ 289393 w 2407995"/>
              <a:gd name="connsiteY15" fmla="*/ 5139232 h 5139232"/>
              <a:gd name="connsiteX16" fmla="*/ 0 w 2407995"/>
              <a:gd name="connsiteY16" fmla="*/ 4849839 h 5139232"/>
              <a:gd name="connsiteX17" fmla="*/ 0 w 2407995"/>
              <a:gd name="connsiteY17" fmla="*/ 289393 h 5139232"/>
              <a:gd name="connsiteX18" fmla="*/ 289393 w 2407995"/>
              <a:gd name="connsiteY18" fmla="*/ 0 h 5139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07995" h="5139232">
                <a:moveTo>
                  <a:pt x="289393" y="0"/>
                </a:moveTo>
                <a:lnTo>
                  <a:pt x="555744" y="0"/>
                </a:lnTo>
                <a:lnTo>
                  <a:pt x="557196" y="46299"/>
                </a:lnTo>
                <a:cubicBezTo>
                  <a:pt x="558306" y="60648"/>
                  <a:pt x="560272" y="73704"/>
                  <a:pt x="563814" y="85928"/>
                </a:cubicBezTo>
                <a:cubicBezTo>
                  <a:pt x="576900" y="127137"/>
                  <a:pt x="609255" y="159497"/>
                  <a:pt x="650433" y="172564"/>
                </a:cubicBezTo>
                <a:cubicBezTo>
                  <a:pt x="680087" y="181135"/>
                  <a:pt x="711421" y="181042"/>
                  <a:pt x="758842" y="181042"/>
                </a:cubicBezTo>
                <a:lnTo>
                  <a:pt x="1649166" y="181042"/>
                </a:lnTo>
                <a:cubicBezTo>
                  <a:pt x="1696588" y="181042"/>
                  <a:pt x="1727922" y="181135"/>
                  <a:pt x="1757575" y="172564"/>
                </a:cubicBezTo>
                <a:cubicBezTo>
                  <a:pt x="1798754" y="159497"/>
                  <a:pt x="1831109" y="127137"/>
                  <a:pt x="1844195" y="85928"/>
                </a:cubicBezTo>
                <a:cubicBezTo>
                  <a:pt x="1847736" y="73704"/>
                  <a:pt x="1849702" y="60648"/>
                  <a:pt x="1850813" y="46299"/>
                </a:cubicBezTo>
                <a:lnTo>
                  <a:pt x="1852264" y="0"/>
                </a:lnTo>
                <a:lnTo>
                  <a:pt x="2118602" y="0"/>
                </a:lnTo>
                <a:cubicBezTo>
                  <a:pt x="2278429" y="0"/>
                  <a:pt x="2407995" y="129566"/>
                  <a:pt x="2407995" y="289393"/>
                </a:cubicBezTo>
                <a:lnTo>
                  <a:pt x="2407995" y="4849839"/>
                </a:lnTo>
                <a:cubicBezTo>
                  <a:pt x="2407995" y="5009666"/>
                  <a:pt x="2278429" y="5139232"/>
                  <a:pt x="2118602" y="5139232"/>
                </a:cubicBezTo>
                <a:lnTo>
                  <a:pt x="289393" y="5139232"/>
                </a:lnTo>
                <a:cubicBezTo>
                  <a:pt x="129566" y="5139232"/>
                  <a:pt x="0" y="5009666"/>
                  <a:pt x="0" y="4849839"/>
                </a:cubicBezTo>
                <a:lnTo>
                  <a:pt x="0" y="289393"/>
                </a:lnTo>
                <a:cubicBezTo>
                  <a:pt x="0" y="129566"/>
                  <a:pt x="129566" y="0"/>
                  <a:pt x="289393" y="0"/>
                </a:cubicBezTo>
                <a:close/>
              </a:path>
            </a:pathLst>
          </a:custGeom>
          <a:solidFill>
            <a:schemeClr val="bg1">
              <a:lumMod val="85000"/>
            </a:schemeClr>
          </a:solidFill>
        </p:spPr>
        <p:txBody>
          <a:bodyPr wrap="square" tIns="360000" anchor="t">
            <a:noAutofit/>
          </a:bodyPr>
          <a:lstStyle>
            <a:lvl1pPr marL="0" indent="0" algn="ctr">
              <a:buNone/>
              <a:defRPr sz="1200">
                <a:latin typeface="+mn-lt"/>
              </a:defRPr>
            </a:lvl1pPr>
          </a:lstStyle>
          <a:p>
            <a:r>
              <a:rPr lang="en-GB"/>
              <a:t>PICTURE 1</a:t>
            </a:r>
            <a:endParaRPr lang="en-US"/>
          </a:p>
        </p:txBody>
      </p:sp>
      <p:sp>
        <p:nvSpPr>
          <p:cNvPr id="21" name="Picture Placeholder 20">
            <a:extLst>
              <a:ext uri="{FF2B5EF4-FFF2-40B4-BE49-F238E27FC236}">
                <a16:creationId xmlns:a16="http://schemas.microsoft.com/office/drawing/2014/main" id="{B3456617-F2DC-587D-4B85-298343F4CDAF}"/>
              </a:ext>
            </a:extLst>
          </p:cNvPr>
          <p:cNvSpPr>
            <a:spLocks noGrp="1"/>
          </p:cNvSpPr>
          <p:nvPr>
            <p:ph type="pic" sz="quarter" idx="17" hasCustomPrompt="1"/>
          </p:nvPr>
        </p:nvSpPr>
        <p:spPr>
          <a:xfrm>
            <a:off x="8855204" y="-408657"/>
            <a:ext cx="2407995" cy="5139232"/>
          </a:xfrm>
          <a:custGeom>
            <a:avLst/>
            <a:gdLst>
              <a:gd name="connsiteX0" fmla="*/ 289393 w 2407995"/>
              <a:gd name="connsiteY0" fmla="*/ 0 h 5139232"/>
              <a:gd name="connsiteX1" fmla="*/ 555744 w 2407995"/>
              <a:gd name="connsiteY1" fmla="*/ 0 h 5139232"/>
              <a:gd name="connsiteX2" fmla="*/ 557196 w 2407995"/>
              <a:gd name="connsiteY2" fmla="*/ 46299 h 5139232"/>
              <a:gd name="connsiteX3" fmla="*/ 563814 w 2407995"/>
              <a:gd name="connsiteY3" fmla="*/ 85928 h 5139232"/>
              <a:gd name="connsiteX4" fmla="*/ 650433 w 2407995"/>
              <a:gd name="connsiteY4" fmla="*/ 172564 h 5139232"/>
              <a:gd name="connsiteX5" fmla="*/ 758842 w 2407995"/>
              <a:gd name="connsiteY5" fmla="*/ 181042 h 5139232"/>
              <a:gd name="connsiteX6" fmla="*/ 1649166 w 2407995"/>
              <a:gd name="connsiteY6" fmla="*/ 181042 h 5139232"/>
              <a:gd name="connsiteX7" fmla="*/ 1757575 w 2407995"/>
              <a:gd name="connsiteY7" fmla="*/ 172564 h 5139232"/>
              <a:gd name="connsiteX8" fmla="*/ 1844194 w 2407995"/>
              <a:gd name="connsiteY8" fmla="*/ 85928 h 5139232"/>
              <a:gd name="connsiteX9" fmla="*/ 1850812 w 2407995"/>
              <a:gd name="connsiteY9" fmla="*/ 46299 h 5139232"/>
              <a:gd name="connsiteX10" fmla="*/ 1852264 w 2407995"/>
              <a:gd name="connsiteY10" fmla="*/ 0 h 5139232"/>
              <a:gd name="connsiteX11" fmla="*/ 2118602 w 2407995"/>
              <a:gd name="connsiteY11" fmla="*/ 0 h 5139232"/>
              <a:gd name="connsiteX12" fmla="*/ 2407995 w 2407995"/>
              <a:gd name="connsiteY12" fmla="*/ 289393 h 5139232"/>
              <a:gd name="connsiteX13" fmla="*/ 2407995 w 2407995"/>
              <a:gd name="connsiteY13" fmla="*/ 4849839 h 5139232"/>
              <a:gd name="connsiteX14" fmla="*/ 2118602 w 2407995"/>
              <a:gd name="connsiteY14" fmla="*/ 5139232 h 5139232"/>
              <a:gd name="connsiteX15" fmla="*/ 289393 w 2407995"/>
              <a:gd name="connsiteY15" fmla="*/ 5139232 h 5139232"/>
              <a:gd name="connsiteX16" fmla="*/ 0 w 2407995"/>
              <a:gd name="connsiteY16" fmla="*/ 4849839 h 5139232"/>
              <a:gd name="connsiteX17" fmla="*/ 0 w 2407995"/>
              <a:gd name="connsiteY17" fmla="*/ 289393 h 5139232"/>
              <a:gd name="connsiteX18" fmla="*/ 289393 w 2407995"/>
              <a:gd name="connsiteY18" fmla="*/ 0 h 5139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07995" h="5139232">
                <a:moveTo>
                  <a:pt x="289393" y="0"/>
                </a:moveTo>
                <a:lnTo>
                  <a:pt x="555744" y="0"/>
                </a:lnTo>
                <a:lnTo>
                  <a:pt x="557196" y="46299"/>
                </a:lnTo>
                <a:cubicBezTo>
                  <a:pt x="558306" y="60647"/>
                  <a:pt x="560272" y="73704"/>
                  <a:pt x="563814" y="85928"/>
                </a:cubicBezTo>
                <a:cubicBezTo>
                  <a:pt x="576900" y="127137"/>
                  <a:pt x="609254" y="159497"/>
                  <a:pt x="650433" y="172564"/>
                </a:cubicBezTo>
                <a:cubicBezTo>
                  <a:pt x="680086" y="181135"/>
                  <a:pt x="711421" y="181042"/>
                  <a:pt x="758842" y="181042"/>
                </a:cubicBezTo>
                <a:lnTo>
                  <a:pt x="1649166" y="181042"/>
                </a:lnTo>
                <a:cubicBezTo>
                  <a:pt x="1696587" y="181042"/>
                  <a:pt x="1727922" y="181135"/>
                  <a:pt x="1757575" y="172564"/>
                </a:cubicBezTo>
                <a:cubicBezTo>
                  <a:pt x="1798754" y="159497"/>
                  <a:pt x="1831108" y="127137"/>
                  <a:pt x="1844194" y="85928"/>
                </a:cubicBezTo>
                <a:cubicBezTo>
                  <a:pt x="1847735" y="73704"/>
                  <a:pt x="1849702" y="60647"/>
                  <a:pt x="1850812" y="46299"/>
                </a:cubicBezTo>
                <a:lnTo>
                  <a:pt x="1852264" y="0"/>
                </a:lnTo>
                <a:lnTo>
                  <a:pt x="2118602" y="0"/>
                </a:lnTo>
                <a:cubicBezTo>
                  <a:pt x="2278429" y="0"/>
                  <a:pt x="2407995" y="129566"/>
                  <a:pt x="2407995" y="289393"/>
                </a:cubicBezTo>
                <a:lnTo>
                  <a:pt x="2407995" y="4849839"/>
                </a:lnTo>
                <a:cubicBezTo>
                  <a:pt x="2407995" y="5009666"/>
                  <a:pt x="2278429" y="5139232"/>
                  <a:pt x="2118602" y="5139232"/>
                </a:cubicBezTo>
                <a:lnTo>
                  <a:pt x="289393" y="5139232"/>
                </a:lnTo>
                <a:cubicBezTo>
                  <a:pt x="129566" y="5139232"/>
                  <a:pt x="0" y="5009666"/>
                  <a:pt x="0" y="4849839"/>
                </a:cubicBezTo>
                <a:lnTo>
                  <a:pt x="0" y="289393"/>
                </a:lnTo>
                <a:cubicBezTo>
                  <a:pt x="0" y="129566"/>
                  <a:pt x="129566" y="0"/>
                  <a:pt x="289393" y="0"/>
                </a:cubicBezTo>
                <a:close/>
              </a:path>
            </a:pathLst>
          </a:custGeom>
          <a:solidFill>
            <a:schemeClr val="bg1">
              <a:lumMod val="85000"/>
            </a:schemeClr>
          </a:solidFill>
        </p:spPr>
        <p:txBody>
          <a:bodyPr wrap="square" tIns="360000" anchor="t">
            <a:noAutofit/>
          </a:bodyPr>
          <a:lstStyle>
            <a:lvl1pPr marL="0" indent="0" algn="ctr">
              <a:buNone/>
              <a:defRPr sz="1200">
                <a:latin typeface="+mn-lt"/>
              </a:defRPr>
            </a:lvl1pPr>
          </a:lstStyle>
          <a:p>
            <a:r>
              <a:rPr lang="en-GB"/>
              <a:t>PICTURE 2</a:t>
            </a:r>
            <a:endParaRPr lang="en-US"/>
          </a:p>
        </p:txBody>
      </p:sp>
      <p:sp>
        <p:nvSpPr>
          <p:cNvPr id="12" name="Text Placeholder 10">
            <a:extLst>
              <a:ext uri="{FF2B5EF4-FFF2-40B4-BE49-F238E27FC236}">
                <a16:creationId xmlns:a16="http://schemas.microsoft.com/office/drawing/2014/main" id="{4D0B4917-A48A-B36E-C048-BF32A92E43B5}"/>
              </a:ext>
            </a:extLst>
          </p:cNvPr>
          <p:cNvSpPr>
            <a:spLocks noGrp="1"/>
          </p:cNvSpPr>
          <p:nvPr>
            <p:ph type="body" sz="quarter" idx="15" hasCustomPrompt="1"/>
          </p:nvPr>
        </p:nvSpPr>
        <p:spPr>
          <a:xfrm>
            <a:off x="802172" y="482634"/>
            <a:ext cx="4717764" cy="586957"/>
          </a:xfrm>
        </p:spPr>
        <p:txBody>
          <a:bodyPr tIns="46800" bIns="46800" anchor="b">
            <a:normAutofit/>
          </a:bodyPr>
          <a:lstStyle>
            <a:lvl1pPr marL="0" indent="0" algn="l">
              <a:lnSpc>
                <a:spcPct val="100000"/>
              </a:lnSpc>
              <a:buNone/>
              <a:defRPr sz="3200" spc="200" baseline="0">
                <a:solidFill>
                  <a:schemeClr val="bg1"/>
                </a:solidFill>
                <a:latin typeface="+mj-lt"/>
              </a:defRPr>
            </a:lvl1pPr>
          </a:lstStyle>
          <a:p>
            <a:pPr lvl="0"/>
            <a:r>
              <a:rPr lang="en-GB"/>
              <a:t>ADD TITLE HERE</a:t>
            </a:r>
            <a:endParaRPr lang="en-US"/>
          </a:p>
        </p:txBody>
      </p:sp>
      <p:sp>
        <p:nvSpPr>
          <p:cNvPr id="14" name="Text Placeholder 10">
            <a:extLst>
              <a:ext uri="{FF2B5EF4-FFF2-40B4-BE49-F238E27FC236}">
                <a16:creationId xmlns:a16="http://schemas.microsoft.com/office/drawing/2014/main" id="{8971453A-FF67-C856-4A8D-4C6AF69FDDB4}"/>
              </a:ext>
            </a:extLst>
          </p:cNvPr>
          <p:cNvSpPr>
            <a:spLocks noGrp="1"/>
          </p:cNvSpPr>
          <p:nvPr>
            <p:ph type="body" sz="quarter" idx="16" hasCustomPrompt="1"/>
          </p:nvPr>
        </p:nvSpPr>
        <p:spPr>
          <a:xfrm>
            <a:off x="802172" y="1069591"/>
            <a:ext cx="4717764" cy="318683"/>
          </a:xfrm>
        </p:spPr>
        <p:txBody>
          <a:bodyPr anchor="t">
            <a:normAutofit/>
          </a:bodyPr>
          <a:lstStyle>
            <a:lvl1pPr marL="0" indent="0" algn="l" rtl="0">
              <a:lnSpc>
                <a:spcPct val="120000"/>
              </a:lnSpc>
              <a:buNone/>
              <a:defRPr sz="1000" spc="0" baseline="0">
                <a:solidFill>
                  <a:schemeClr val="bg1"/>
                </a:solidFill>
                <a:latin typeface="+mn-lt"/>
              </a:defRPr>
            </a:lvl1pPr>
          </a:lstStyle>
          <a:p>
            <a:pPr lvl="0"/>
            <a:r>
              <a:rPr lang="en-GB"/>
              <a:t>Lorem ipsum dolor sit amet, consectetuer adipiscing elit. </a:t>
            </a:r>
          </a:p>
        </p:txBody>
      </p:sp>
    </p:spTree>
    <p:extLst>
      <p:ext uri="{BB962C8B-B14F-4D97-AF65-F5344CB8AC3E}">
        <p14:creationId xmlns:p14="http://schemas.microsoft.com/office/powerpoint/2010/main" val="3256299156"/>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Layout C28 (Mockup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E007CC9-2A4D-71C3-6260-A1BFAB9BD034}"/>
              </a:ext>
            </a:extLst>
          </p:cNvPr>
          <p:cNvSpPr/>
          <p:nvPr userDrawn="1"/>
        </p:nvSpPr>
        <p:spPr>
          <a:xfrm>
            <a:off x="0" y="-1"/>
            <a:ext cx="6003116" cy="685800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EC5FBA9-062D-734C-328C-5DC54F295029}"/>
              </a:ext>
            </a:extLst>
          </p:cNvPr>
          <p:cNvSpPr/>
          <p:nvPr userDrawn="1"/>
        </p:nvSpPr>
        <p:spPr>
          <a:xfrm>
            <a:off x="6187074" y="-1"/>
            <a:ext cx="6004925" cy="68580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Picture Placeholder 22">
            <a:extLst>
              <a:ext uri="{FF2B5EF4-FFF2-40B4-BE49-F238E27FC236}">
                <a16:creationId xmlns:a16="http://schemas.microsoft.com/office/drawing/2014/main" id="{5F90A513-5778-BCF2-B28F-79D755227E7C}"/>
              </a:ext>
            </a:extLst>
          </p:cNvPr>
          <p:cNvSpPr>
            <a:spLocks noGrp="1"/>
          </p:cNvSpPr>
          <p:nvPr>
            <p:ph type="pic" sz="quarter" idx="18" hasCustomPrompt="1"/>
          </p:nvPr>
        </p:nvSpPr>
        <p:spPr>
          <a:xfrm>
            <a:off x="3853361" y="1989110"/>
            <a:ext cx="4446962" cy="2805189"/>
          </a:xfrm>
          <a:custGeom>
            <a:avLst/>
            <a:gdLst>
              <a:gd name="connsiteX0" fmla="*/ 0 w 4446962"/>
              <a:gd name="connsiteY0" fmla="*/ 0 h 2805189"/>
              <a:gd name="connsiteX1" fmla="*/ 4446962 w 4446962"/>
              <a:gd name="connsiteY1" fmla="*/ 0 h 2805189"/>
              <a:gd name="connsiteX2" fmla="*/ 4446962 w 4446962"/>
              <a:gd name="connsiteY2" fmla="*/ 2805189 h 2805189"/>
              <a:gd name="connsiteX3" fmla="*/ 0 w 4446962"/>
              <a:gd name="connsiteY3" fmla="*/ 2805189 h 2805189"/>
            </a:gdLst>
            <a:ahLst/>
            <a:cxnLst>
              <a:cxn ang="0">
                <a:pos x="connsiteX0" y="connsiteY0"/>
              </a:cxn>
              <a:cxn ang="0">
                <a:pos x="connsiteX1" y="connsiteY1"/>
              </a:cxn>
              <a:cxn ang="0">
                <a:pos x="connsiteX2" y="connsiteY2"/>
              </a:cxn>
              <a:cxn ang="0">
                <a:pos x="connsiteX3" y="connsiteY3"/>
              </a:cxn>
            </a:cxnLst>
            <a:rect l="l" t="t" r="r" b="b"/>
            <a:pathLst>
              <a:path w="4446962" h="2805189">
                <a:moveTo>
                  <a:pt x="0" y="0"/>
                </a:moveTo>
                <a:lnTo>
                  <a:pt x="4446962" y="0"/>
                </a:lnTo>
                <a:lnTo>
                  <a:pt x="4446962" y="2805189"/>
                </a:lnTo>
                <a:lnTo>
                  <a:pt x="0" y="2805189"/>
                </a:lnTo>
                <a:close/>
              </a:path>
            </a:pathLst>
          </a:custGeom>
          <a:solidFill>
            <a:schemeClr val="bg1">
              <a:lumMod val="85000"/>
            </a:schemeClr>
          </a:solidFill>
        </p:spPr>
        <p:txBody>
          <a:bodyPr wrap="square" tIns="360000" anchor="t">
            <a:noAutofit/>
          </a:bodyPr>
          <a:lstStyle>
            <a:lvl1pPr marL="0" indent="0" algn="ctr" rtl="0">
              <a:buNone/>
              <a:defRPr sz="1200">
                <a:latin typeface="+mn-lt"/>
              </a:defRPr>
            </a:lvl1pPr>
          </a:lstStyle>
          <a:p>
            <a:r>
              <a:rPr lang="en-GB"/>
              <a:t>INSERT PICTURE</a:t>
            </a:r>
            <a:endParaRPr lang="en-US"/>
          </a:p>
        </p:txBody>
      </p:sp>
      <p:sp>
        <p:nvSpPr>
          <p:cNvPr id="13" name="Text Placeholder 10">
            <a:extLst>
              <a:ext uri="{FF2B5EF4-FFF2-40B4-BE49-F238E27FC236}">
                <a16:creationId xmlns:a16="http://schemas.microsoft.com/office/drawing/2014/main" id="{5D31FFD4-74EF-38B8-E342-C178353A6DAD}"/>
              </a:ext>
            </a:extLst>
          </p:cNvPr>
          <p:cNvSpPr>
            <a:spLocks noGrp="1"/>
          </p:cNvSpPr>
          <p:nvPr>
            <p:ph type="body" sz="quarter" idx="16" hasCustomPrompt="1"/>
          </p:nvPr>
        </p:nvSpPr>
        <p:spPr>
          <a:xfrm>
            <a:off x="1080258" y="2139616"/>
            <a:ext cx="1939486" cy="327462"/>
          </a:xfrm>
        </p:spPr>
        <p:txBody>
          <a:bodyPr wrap="square" tIns="46800" bIns="46800" anchor="b">
            <a:normAutofit/>
          </a:bodyPr>
          <a:lstStyle>
            <a:lvl1pPr marL="0" indent="0" algn="r" rtl="0">
              <a:lnSpc>
                <a:spcPct val="120000"/>
              </a:lnSpc>
              <a:buNone/>
              <a:defRPr sz="1400" spc="0" baseline="0">
                <a:solidFill>
                  <a:schemeClr val="bg1"/>
                </a:solidFill>
                <a:latin typeface="+mj-lt"/>
              </a:defRPr>
            </a:lvl1pPr>
          </a:lstStyle>
          <a:p>
            <a:pPr lvl="0"/>
            <a:r>
              <a:rPr lang="en-GB"/>
              <a:t>Title here</a:t>
            </a:r>
          </a:p>
        </p:txBody>
      </p:sp>
      <p:sp>
        <p:nvSpPr>
          <p:cNvPr id="16" name="Text Placeholder 10">
            <a:extLst>
              <a:ext uri="{FF2B5EF4-FFF2-40B4-BE49-F238E27FC236}">
                <a16:creationId xmlns:a16="http://schemas.microsoft.com/office/drawing/2014/main" id="{212E4188-F48C-B5AA-F5EE-C9484BEED93D}"/>
              </a:ext>
            </a:extLst>
          </p:cNvPr>
          <p:cNvSpPr>
            <a:spLocks noGrp="1"/>
          </p:cNvSpPr>
          <p:nvPr>
            <p:ph type="body" sz="quarter" idx="17" hasCustomPrompt="1"/>
          </p:nvPr>
        </p:nvSpPr>
        <p:spPr>
          <a:xfrm>
            <a:off x="9172256" y="2139616"/>
            <a:ext cx="1939486" cy="327462"/>
          </a:xfrm>
        </p:spPr>
        <p:txBody>
          <a:bodyPr wrap="square" tIns="46800" bIns="46800" anchor="b">
            <a:normAutofit/>
          </a:bodyPr>
          <a:lstStyle>
            <a:lvl1pPr marL="0" indent="0" algn="l" rtl="0">
              <a:lnSpc>
                <a:spcPct val="120000"/>
              </a:lnSpc>
              <a:buNone/>
              <a:defRPr sz="1400" spc="0" baseline="0">
                <a:solidFill>
                  <a:schemeClr val="bg1"/>
                </a:solidFill>
                <a:latin typeface="+mj-lt"/>
              </a:defRPr>
            </a:lvl1pPr>
          </a:lstStyle>
          <a:p>
            <a:pPr lvl="0"/>
            <a:r>
              <a:rPr lang="en-GB"/>
              <a:t>Title here</a:t>
            </a:r>
          </a:p>
        </p:txBody>
      </p:sp>
    </p:spTree>
    <p:extLst>
      <p:ext uri="{BB962C8B-B14F-4D97-AF65-F5344CB8AC3E}">
        <p14:creationId xmlns:p14="http://schemas.microsoft.com/office/powerpoint/2010/main" val="592228481"/>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Layout C29 (Mockups)">
    <p:spTree>
      <p:nvGrpSpPr>
        <p:cNvPr id="1" name=""/>
        <p:cNvGrpSpPr/>
        <p:nvPr/>
      </p:nvGrpSpPr>
      <p:grpSpPr>
        <a:xfrm>
          <a:off x="0" y="0"/>
          <a:ext cx="0" cy="0"/>
          <a:chOff x="0" y="0"/>
          <a:chExt cx="0" cy="0"/>
        </a:xfrm>
      </p:grpSpPr>
      <p:sp>
        <p:nvSpPr>
          <p:cNvPr id="7" name="Text Placeholder 10">
            <a:extLst>
              <a:ext uri="{FF2B5EF4-FFF2-40B4-BE49-F238E27FC236}">
                <a16:creationId xmlns:a16="http://schemas.microsoft.com/office/drawing/2014/main" id="{FE633F40-8729-1AB6-9ADC-588E88FF0A02}"/>
              </a:ext>
            </a:extLst>
          </p:cNvPr>
          <p:cNvSpPr>
            <a:spLocks noGrp="1"/>
          </p:cNvSpPr>
          <p:nvPr>
            <p:ph type="body" sz="quarter" idx="14" hasCustomPrompt="1"/>
          </p:nvPr>
        </p:nvSpPr>
        <p:spPr>
          <a:xfrm>
            <a:off x="1775520" y="500332"/>
            <a:ext cx="8640960" cy="586957"/>
          </a:xfrm>
        </p:spPr>
        <p:txBody>
          <a:bodyPr tIns="46800" bIns="46800" anchor="b">
            <a:normAutofit/>
          </a:bodyPr>
          <a:lstStyle>
            <a:lvl1pPr marL="0" indent="0" algn="ctr">
              <a:lnSpc>
                <a:spcPct val="100000"/>
              </a:lnSpc>
              <a:buNone/>
              <a:defRPr sz="3200" spc="200" baseline="0">
                <a:solidFill>
                  <a:schemeClr val="tx1"/>
                </a:solidFill>
                <a:latin typeface="+mj-lt"/>
              </a:defRPr>
            </a:lvl1pPr>
          </a:lstStyle>
          <a:p>
            <a:pPr lvl="0"/>
            <a:r>
              <a:rPr lang="en-GB"/>
              <a:t>ADD TITLE HERE</a:t>
            </a:r>
            <a:endParaRPr lang="en-US"/>
          </a:p>
        </p:txBody>
      </p:sp>
      <p:sp>
        <p:nvSpPr>
          <p:cNvPr id="9" name="Text Placeholder 10">
            <a:extLst>
              <a:ext uri="{FF2B5EF4-FFF2-40B4-BE49-F238E27FC236}">
                <a16:creationId xmlns:a16="http://schemas.microsoft.com/office/drawing/2014/main" id="{AE5D7D1A-4736-9BDF-6A74-45218449ED1D}"/>
              </a:ext>
            </a:extLst>
          </p:cNvPr>
          <p:cNvSpPr>
            <a:spLocks noGrp="1"/>
          </p:cNvSpPr>
          <p:nvPr>
            <p:ph type="body" sz="quarter" idx="15" hasCustomPrompt="1"/>
          </p:nvPr>
        </p:nvSpPr>
        <p:spPr>
          <a:xfrm>
            <a:off x="1775520" y="1087289"/>
            <a:ext cx="8640960" cy="260328"/>
          </a:xfrm>
        </p:spPr>
        <p:txBody>
          <a:bodyPr anchor="t">
            <a:normAutofit/>
          </a:bodyPr>
          <a:lstStyle>
            <a:lvl1pPr marL="0" indent="0" algn="ctr" rtl="0">
              <a:lnSpc>
                <a:spcPct val="120000"/>
              </a:lnSpc>
              <a:buNone/>
              <a:defRPr sz="1000" spc="0" baseline="0">
                <a:solidFill>
                  <a:schemeClr val="tx1"/>
                </a:solidFill>
                <a:latin typeface="+mn-lt"/>
              </a:defRPr>
            </a:lvl1pPr>
          </a:lstStyle>
          <a:p>
            <a:pPr lvl="0"/>
            <a:r>
              <a:rPr lang="en-GB"/>
              <a:t>Lorem ipsum dolor sit amet, consectetuer adipiscing elit. Maecenas porttitor congue massa.</a:t>
            </a:r>
          </a:p>
        </p:txBody>
      </p:sp>
      <p:sp>
        <p:nvSpPr>
          <p:cNvPr id="5" name="Rectangle 4">
            <a:extLst>
              <a:ext uri="{FF2B5EF4-FFF2-40B4-BE49-F238E27FC236}">
                <a16:creationId xmlns:a16="http://schemas.microsoft.com/office/drawing/2014/main" id="{006453D5-BDED-75B7-1258-D691BCC3D75F}"/>
              </a:ext>
            </a:extLst>
          </p:cNvPr>
          <p:cNvSpPr/>
          <p:nvPr userDrawn="1"/>
        </p:nvSpPr>
        <p:spPr>
          <a:xfrm>
            <a:off x="0" y="3645024"/>
            <a:ext cx="12191690" cy="321297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Picture Placeholder 17">
            <a:extLst>
              <a:ext uri="{FF2B5EF4-FFF2-40B4-BE49-F238E27FC236}">
                <a16:creationId xmlns:a16="http://schemas.microsoft.com/office/drawing/2014/main" id="{66DD2DEE-A5CE-7522-29DA-5E11650E6FCD}"/>
              </a:ext>
            </a:extLst>
          </p:cNvPr>
          <p:cNvSpPr>
            <a:spLocks noGrp="1"/>
          </p:cNvSpPr>
          <p:nvPr>
            <p:ph type="pic" sz="quarter" idx="19" hasCustomPrompt="1"/>
          </p:nvPr>
        </p:nvSpPr>
        <p:spPr>
          <a:xfrm>
            <a:off x="4278516" y="1996725"/>
            <a:ext cx="4315144" cy="2722037"/>
          </a:xfrm>
          <a:custGeom>
            <a:avLst/>
            <a:gdLst>
              <a:gd name="connsiteX0" fmla="*/ 0 w 4315144"/>
              <a:gd name="connsiteY0" fmla="*/ 0 h 2722037"/>
              <a:gd name="connsiteX1" fmla="*/ 4315144 w 4315144"/>
              <a:gd name="connsiteY1" fmla="*/ 0 h 2722037"/>
              <a:gd name="connsiteX2" fmla="*/ 4315144 w 4315144"/>
              <a:gd name="connsiteY2" fmla="*/ 2722037 h 2722037"/>
              <a:gd name="connsiteX3" fmla="*/ 0 w 4315144"/>
              <a:gd name="connsiteY3" fmla="*/ 2722037 h 2722037"/>
            </a:gdLst>
            <a:ahLst/>
            <a:cxnLst>
              <a:cxn ang="0">
                <a:pos x="connsiteX0" y="connsiteY0"/>
              </a:cxn>
              <a:cxn ang="0">
                <a:pos x="connsiteX1" y="connsiteY1"/>
              </a:cxn>
              <a:cxn ang="0">
                <a:pos x="connsiteX2" y="connsiteY2"/>
              </a:cxn>
              <a:cxn ang="0">
                <a:pos x="connsiteX3" y="connsiteY3"/>
              </a:cxn>
            </a:cxnLst>
            <a:rect l="l" t="t" r="r" b="b"/>
            <a:pathLst>
              <a:path w="4315144" h="2722037">
                <a:moveTo>
                  <a:pt x="0" y="0"/>
                </a:moveTo>
                <a:lnTo>
                  <a:pt x="4315144" y="0"/>
                </a:lnTo>
                <a:lnTo>
                  <a:pt x="4315144" y="2722037"/>
                </a:lnTo>
                <a:lnTo>
                  <a:pt x="0" y="2722037"/>
                </a:lnTo>
                <a:close/>
              </a:path>
            </a:pathLst>
          </a:custGeom>
          <a:solidFill>
            <a:schemeClr val="bg1">
              <a:lumMod val="85000"/>
            </a:schemeClr>
          </a:solidFill>
        </p:spPr>
        <p:txBody>
          <a:bodyPr wrap="square" tIns="360000" anchor="t">
            <a:noAutofit/>
          </a:bodyPr>
          <a:lstStyle>
            <a:lvl1pPr marL="0" indent="0" algn="ctr" rtl="0">
              <a:buNone/>
              <a:defRPr sz="1200">
                <a:latin typeface="+mn-lt"/>
              </a:defRPr>
            </a:lvl1pPr>
          </a:lstStyle>
          <a:p>
            <a:r>
              <a:rPr lang="en-GB"/>
              <a:t>PICTURE 2</a:t>
            </a:r>
            <a:endParaRPr lang="en-US"/>
          </a:p>
        </p:txBody>
      </p:sp>
      <p:sp>
        <p:nvSpPr>
          <p:cNvPr id="19" name="Picture Placeholder 18">
            <a:extLst>
              <a:ext uri="{FF2B5EF4-FFF2-40B4-BE49-F238E27FC236}">
                <a16:creationId xmlns:a16="http://schemas.microsoft.com/office/drawing/2014/main" id="{C5E5802D-0381-FAF8-D964-031616927568}"/>
              </a:ext>
            </a:extLst>
          </p:cNvPr>
          <p:cNvSpPr>
            <a:spLocks noGrp="1"/>
          </p:cNvSpPr>
          <p:nvPr>
            <p:ph type="pic" sz="quarter" idx="20" hasCustomPrompt="1"/>
          </p:nvPr>
        </p:nvSpPr>
        <p:spPr>
          <a:xfrm>
            <a:off x="8214280" y="2968501"/>
            <a:ext cx="1033177" cy="2205045"/>
          </a:xfrm>
          <a:custGeom>
            <a:avLst/>
            <a:gdLst>
              <a:gd name="connsiteX0" fmla="*/ 124168 w 1033177"/>
              <a:gd name="connsiteY0" fmla="*/ 0 h 2205045"/>
              <a:gd name="connsiteX1" fmla="*/ 238476 w 1033177"/>
              <a:gd name="connsiteY1" fmla="*/ 0 h 2205045"/>
              <a:gd name="connsiteX2" fmla="*/ 241910 w 1033177"/>
              <a:gd name="connsiteY2" fmla="*/ 36867 h 2205045"/>
              <a:gd name="connsiteX3" fmla="*/ 279075 w 1033177"/>
              <a:gd name="connsiteY3" fmla="*/ 74040 h 2205045"/>
              <a:gd name="connsiteX4" fmla="*/ 325589 w 1033177"/>
              <a:gd name="connsiteY4" fmla="*/ 77677 h 2205045"/>
              <a:gd name="connsiteX5" fmla="*/ 707593 w 1033177"/>
              <a:gd name="connsiteY5" fmla="*/ 77677 h 2205045"/>
              <a:gd name="connsiteX6" fmla="*/ 754107 w 1033177"/>
              <a:gd name="connsiteY6" fmla="*/ 74040 h 2205045"/>
              <a:gd name="connsiteX7" fmla="*/ 791272 w 1033177"/>
              <a:gd name="connsiteY7" fmla="*/ 36867 h 2205045"/>
              <a:gd name="connsiteX8" fmla="*/ 794706 w 1033177"/>
              <a:gd name="connsiteY8" fmla="*/ 0 h 2205045"/>
              <a:gd name="connsiteX9" fmla="*/ 909010 w 1033177"/>
              <a:gd name="connsiteY9" fmla="*/ 0 h 2205045"/>
              <a:gd name="connsiteX10" fmla="*/ 1033177 w 1033177"/>
              <a:gd name="connsiteY10" fmla="*/ 124167 h 2205045"/>
              <a:gd name="connsiteX11" fmla="*/ 1033177 w 1033177"/>
              <a:gd name="connsiteY11" fmla="*/ 2080878 h 2205045"/>
              <a:gd name="connsiteX12" fmla="*/ 909010 w 1033177"/>
              <a:gd name="connsiteY12" fmla="*/ 2205045 h 2205045"/>
              <a:gd name="connsiteX13" fmla="*/ 124168 w 1033177"/>
              <a:gd name="connsiteY13" fmla="*/ 2205045 h 2205045"/>
              <a:gd name="connsiteX14" fmla="*/ 0 w 1033177"/>
              <a:gd name="connsiteY14" fmla="*/ 2080878 h 2205045"/>
              <a:gd name="connsiteX15" fmla="*/ 0 w 1033177"/>
              <a:gd name="connsiteY15" fmla="*/ 124167 h 2205045"/>
              <a:gd name="connsiteX16" fmla="*/ 124168 w 1033177"/>
              <a:gd name="connsiteY16" fmla="*/ 0 h 2205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3177" h="2205045">
                <a:moveTo>
                  <a:pt x="124168" y="0"/>
                </a:moveTo>
                <a:lnTo>
                  <a:pt x="238476" y="0"/>
                </a:lnTo>
                <a:lnTo>
                  <a:pt x="241910" y="36867"/>
                </a:lnTo>
                <a:cubicBezTo>
                  <a:pt x="247525" y="54549"/>
                  <a:pt x="261407" y="68433"/>
                  <a:pt x="279075" y="74040"/>
                </a:cubicBezTo>
                <a:cubicBezTo>
                  <a:pt x="291798" y="77717"/>
                  <a:pt x="305242" y="77677"/>
                  <a:pt x="325589" y="77677"/>
                </a:cubicBezTo>
                <a:lnTo>
                  <a:pt x="707593" y="77677"/>
                </a:lnTo>
                <a:cubicBezTo>
                  <a:pt x="727940" y="77677"/>
                  <a:pt x="741384" y="77717"/>
                  <a:pt x="754107" y="74040"/>
                </a:cubicBezTo>
                <a:cubicBezTo>
                  <a:pt x="771775" y="68433"/>
                  <a:pt x="785657" y="54549"/>
                  <a:pt x="791272" y="36867"/>
                </a:cubicBezTo>
                <a:lnTo>
                  <a:pt x="794706" y="0"/>
                </a:lnTo>
                <a:lnTo>
                  <a:pt x="909010" y="0"/>
                </a:lnTo>
                <a:cubicBezTo>
                  <a:pt x="977585" y="0"/>
                  <a:pt x="1033177" y="55592"/>
                  <a:pt x="1033177" y="124167"/>
                </a:cubicBezTo>
                <a:lnTo>
                  <a:pt x="1033177" y="2080878"/>
                </a:lnTo>
                <a:cubicBezTo>
                  <a:pt x="1033177" y="2149453"/>
                  <a:pt x="977585" y="2205045"/>
                  <a:pt x="909010" y="2205045"/>
                </a:cubicBezTo>
                <a:lnTo>
                  <a:pt x="124168" y="2205045"/>
                </a:lnTo>
                <a:cubicBezTo>
                  <a:pt x="55592" y="2205045"/>
                  <a:pt x="0" y="2149453"/>
                  <a:pt x="0" y="2080878"/>
                </a:cubicBezTo>
                <a:lnTo>
                  <a:pt x="0" y="124167"/>
                </a:lnTo>
                <a:cubicBezTo>
                  <a:pt x="0" y="55592"/>
                  <a:pt x="55592" y="0"/>
                  <a:pt x="124168" y="0"/>
                </a:cubicBezTo>
                <a:close/>
              </a:path>
            </a:pathLst>
          </a:custGeom>
          <a:solidFill>
            <a:schemeClr val="bg1">
              <a:lumMod val="85000"/>
            </a:schemeClr>
          </a:solidFill>
        </p:spPr>
        <p:txBody>
          <a:bodyPr wrap="square" tIns="360000" anchor="t">
            <a:noAutofit/>
          </a:bodyPr>
          <a:lstStyle>
            <a:lvl1pPr marL="0" indent="0" algn="ctr" rtl="0">
              <a:buNone/>
              <a:defRPr sz="900">
                <a:latin typeface="+mn-lt"/>
              </a:defRPr>
            </a:lvl1pPr>
          </a:lstStyle>
          <a:p>
            <a:r>
              <a:rPr lang="en-GB"/>
              <a:t>PICTURE 3</a:t>
            </a:r>
            <a:endParaRPr lang="en-US"/>
          </a:p>
        </p:txBody>
      </p:sp>
      <p:sp>
        <p:nvSpPr>
          <p:cNvPr id="17" name="Picture Placeholder 16">
            <a:extLst>
              <a:ext uri="{FF2B5EF4-FFF2-40B4-BE49-F238E27FC236}">
                <a16:creationId xmlns:a16="http://schemas.microsoft.com/office/drawing/2014/main" id="{0BCA4658-913E-320A-A16D-DCE0771F848C}"/>
              </a:ext>
            </a:extLst>
          </p:cNvPr>
          <p:cNvSpPr>
            <a:spLocks noGrp="1"/>
          </p:cNvSpPr>
          <p:nvPr>
            <p:ph type="pic" sz="quarter" idx="18" hasCustomPrompt="1"/>
          </p:nvPr>
        </p:nvSpPr>
        <p:spPr>
          <a:xfrm>
            <a:off x="2820734" y="3194761"/>
            <a:ext cx="2561200" cy="1924351"/>
          </a:xfrm>
          <a:custGeom>
            <a:avLst/>
            <a:gdLst>
              <a:gd name="connsiteX0" fmla="*/ 0 w 2561200"/>
              <a:gd name="connsiteY0" fmla="*/ 0 h 1924351"/>
              <a:gd name="connsiteX1" fmla="*/ 2561200 w 2561200"/>
              <a:gd name="connsiteY1" fmla="*/ 0 h 1924351"/>
              <a:gd name="connsiteX2" fmla="*/ 2561200 w 2561200"/>
              <a:gd name="connsiteY2" fmla="*/ 1924351 h 1924351"/>
              <a:gd name="connsiteX3" fmla="*/ 0 w 2561200"/>
              <a:gd name="connsiteY3" fmla="*/ 1924351 h 1924351"/>
            </a:gdLst>
            <a:ahLst/>
            <a:cxnLst>
              <a:cxn ang="0">
                <a:pos x="connsiteX0" y="connsiteY0"/>
              </a:cxn>
              <a:cxn ang="0">
                <a:pos x="connsiteX1" y="connsiteY1"/>
              </a:cxn>
              <a:cxn ang="0">
                <a:pos x="connsiteX2" y="connsiteY2"/>
              </a:cxn>
              <a:cxn ang="0">
                <a:pos x="connsiteX3" y="connsiteY3"/>
              </a:cxn>
            </a:cxnLst>
            <a:rect l="l" t="t" r="r" b="b"/>
            <a:pathLst>
              <a:path w="2561200" h="1924351">
                <a:moveTo>
                  <a:pt x="0" y="0"/>
                </a:moveTo>
                <a:lnTo>
                  <a:pt x="2561200" y="0"/>
                </a:lnTo>
                <a:lnTo>
                  <a:pt x="2561200" y="1924351"/>
                </a:lnTo>
                <a:lnTo>
                  <a:pt x="0" y="1924351"/>
                </a:lnTo>
                <a:close/>
              </a:path>
            </a:pathLst>
          </a:custGeom>
          <a:solidFill>
            <a:schemeClr val="bg1">
              <a:lumMod val="85000"/>
            </a:schemeClr>
          </a:solidFill>
        </p:spPr>
        <p:txBody>
          <a:bodyPr wrap="square" tIns="360000" anchor="t">
            <a:noAutofit/>
          </a:bodyPr>
          <a:lstStyle>
            <a:lvl1pPr marL="0" indent="0" algn="ctr" rtl="0">
              <a:buNone/>
              <a:defRPr sz="1100">
                <a:latin typeface="+mn-lt"/>
              </a:defRPr>
            </a:lvl1pPr>
          </a:lstStyle>
          <a:p>
            <a:r>
              <a:rPr lang="en-GB"/>
              <a:t>PICTURE 1</a:t>
            </a:r>
            <a:endParaRPr lang="en-US"/>
          </a:p>
        </p:txBody>
      </p:sp>
    </p:spTree>
    <p:extLst>
      <p:ext uri="{BB962C8B-B14F-4D97-AF65-F5344CB8AC3E}">
        <p14:creationId xmlns:p14="http://schemas.microsoft.com/office/powerpoint/2010/main" val="1108287499"/>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Layout D">
    <p:spTree>
      <p:nvGrpSpPr>
        <p:cNvPr id="1" name=""/>
        <p:cNvGrpSpPr/>
        <p:nvPr/>
      </p:nvGrpSpPr>
      <p:grpSpPr>
        <a:xfrm>
          <a:off x="0" y="0"/>
          <a:ext cx="0" cy="0"/>
          <a:chOff x="0" y="0"/>
          <a:chExt cx="0" cy="0"/>
        </a:xfrm>
      </p:grpSpPr>
      <p:sp>
        <p:nvSpPr>
          <p:cNvPr id="36" name="Date Placeholder 35">
            <a:extLst>
              <a:ext uri="{FF2B5EF4-FFF2-40B4-BE49-F238E27FC236}">
                <a16:creationId xmlns:a16="http://schemas.microsoft.com/office/drawing/2014/main" id="{8C1EB8A2-1748-F1C7-9E5C-0C54FE3C0088}"/>
              </a:ext>
            </a:extLst>
          </p:cNvPr>
          <p:cNvSpPr>
            <a:spLocks noGrp="1"/>
          </p:cNvSpPr>
          <p:nvPr>
            <p:ph type="dt" sz="half" idx="24"/>
          </p:nvPr>
        </p:nvSpPr>
        <p:spPr/>
        <p:txBody>
          <a:bodyPr/>
          <a:lstStyle/>
          <a:p>
            <a:endParaRPr lang="en-US"/>
          </a:p>
        </p:txBody>
      </p:sp>
      <p:sp>
        <p:nvSpPr>
          <p:cNvPr id="37" name="Footer Placeholder 36">
            <a:extLst>
              <a:ext uri="{FF2B5EF4-FFF2-40B4-BE49-F238E27FC236}">
                <a16:creationId xmlns:a16="http://schemas.microsoft.com/office/drawing/2014/main" id="{E1F838E9-D6F3-66E9-25DD-5295DABB6F11}"/>
              </a:ext>
            </a:extLst>
          </p:cNvPr>
          <p:cNvSpPr>
            <a:spLocks noGrp="1"/>
          </p:cNvSpPr>
          <p:nvPr>
            <p:ph type="ftr" sz="quarter" idx="25"/>
          </p:nvPr>
        </p:nvSpPr>
        <p:spPr/>
        <p:txBody>
          <a:bodyPr/>
          <a:lstStyle/>
          <a:p>
            <a:endParaRPr lang="en-US"/>
          </a:p>
        </p:txBody>
      </p:sp>
      <p:sp>
        <p:nvSpPr>
          <p:cNvPr id="38" name="Slide Number Placeholder 37">
            <a:extLst>
              <a:ext uri="{FF2B5EF4-FFF2-40B4-BE49-F238E27FC236}">
                <a16:creationId xmlns:a16="http://schemas.microsoft.com/office/drawing/2014/main" id="{091F2959-97AA-CC55-8FEA-7508AF7F76EE}"/>
              </a:ext>
            </a:extLst>
          </p:cNvPr>
          <p:cNvSpPr>
            <a:spLocks noGrp="1"/>
          </p:cNvSpPr>
          <p:nvPr>
            <p:ph type="sldNum" sz="quarter" idx="26"/>
          </p:nvPr>
        </p:nvSpPr>
        <p:spPr/>
        <p:txBody>
          <a:bodyPr/>
          <a:lstStyle/>
          <a:p>
            <a:fld id="{AB70854C-D5A9-4158-9BDB-743524094FFE}" type="slidenum">
              <a:rPr lang="en-US" smtClean="0"/>
              <a:pPr/>
              <a:t>‹#›</a:t>
            </a:fld>
            <a:endParaRPr lang="en-US"/>
          </a:p>
        </p:txBody>
      </p:sp>
      <p:sp>
        <p:nvSpPr>
          <p:cNvPr id="4" name="Rectangle 3">
            <a:extLst>
              <a:ext uri="{FF2B5EF4-FFF2-40B4-BE49-F238E27FC236}">
                <a16:creationId xmlns:a16="http://schemas.microsoft.com/office/drawing/2014/main" id="{1532CDF1-2DAA-8505-239B-AD9CD52B2B03}"/>
              </a:ext>
            </a:extLst>
          </p:cNvPr>
          <p:cNvSpPr/>
          <p:nvPr userDrawn="1"/>
        </p:nvSpPr>
        <p:spPr>
          <a:xfrm>
            <a:off x="0" y="0"/>
            <a:ext cx="29276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0">
            <a:extLst>
              <a:ext uri="{FF2B5EF4-FFF2-40B4-BE49-F238E27FC236}">
                <a16:creationId xmlns:a16="http://schemas.microsoft.com/office/drawing/2014/main" id="{E3447980-4092-CF9F-19CC-BF54FF833892}"/>
              </a:ext>
            </a:extLst>
          </p:cNvPr>
          <p:cNvSpPr>
            <a:spLocks noGrp="1"/>
          </p:cNvSpPr>
          <p:nvPr>
            <p:ph type="body" sz="quarter" idx="20" hasCustomPrompt="1"/>
          </p:nvPr>
        </p:nvSpPr>
        <p:spPr>
          <a:xfrm>
            <a:off x="5012069" y="2953459"/>
            <a:ext cx="3342829" cy="375937"/>
          </a:xfrm>
        </p:spPr>
        <p:txBody>
          <a:bodyPr anchor="t">
            <a:normAutofit/>
          </a:bodyPr>
          <a:lstStyle>
            <a:lvl1pPr marL="0" indent="0" algn="l" rtl="0">
              <a:lnSpc>
                <a:spcPct val="100000"/>
              </a:lnSpc>
              <a:buNone/>
              <a:defRPr sz="1400" spc="0" baseline="0">
                <a:solidFill>
                  <a:schemeClr val="tx1"/>
                </a:solidFill>
                <a:latin typeface="+mj-lt"/>
              </a:defRPr>
            </a:lvl1pPr>
          </a:lstStyle>
          <a:p>
            <a:pPr>
              <a:lnSpc>
                <a:spcPct val="150000"/>
              </a:lnSpc>
            </a:pPr>
            <a:r>
              <a:rPr lang="en-GB" sz="1400">
                <a:latin typeface="+mj-lt"/>
              </a:rPr>
              <a:t>Insert subtitle here.</a:t>
            </a:r>
          </a:p>
        </p:txBody>
      </p:sp>
      <p:sp>
        <p:nvSpPr>
          <p:cNvPr id="5" name="Text Placeholder 10">
            <a:extLst>
              <a:ext uri="{FF2B5EF4-FFF2-40B4-BE49-F238E27FC236}">
                <a16:creationId xmlns:a16="http://schemas.microsoft.com/office/drawing/2014/main" id="{80427BA4-9619-0674-966C-0096F5DC76A1}"/>
              </a:ext>
            </a:extLst>
          </p:cNvPr>
          <p:cNvSpPr>
            <a:spLocks noGrp="1"/>
          </p:cNvSpPr>
          <p:nvPr>
            <p:ph type="body" sz="quarter" idx="19" hasCustomPrompt="1"/>
          </p:nvPr>
        </p:nvSpPr>
        <p:spPr>
          <a:xfrm>
            <a:off x="5012069" y="1988840"/>
            <a:ext cx="3342829" cy="653841"/>
          </a:xfrm>
        </p:spPr>
        <p:txBody>
          <a:bodyPr tIns="46800" bIns="46800" anchor="b">
            <a:normAutofit/>
          </a:bodyPr>
          <a:lstStyle>
            <a:lvl1pPr marL="0" indent="0" algn="l">
              <a:lnSpc>
                <a:spcPct val="100000"/>
              </a:lnSpc>
              <a:buNone/>
              <a:defRPr sz="3600" spc="150" baseline="0">
                <a:solidFill>
                  <a:schemeClr val="tx1"/>
                </a:solidFill>
                <a:latin typeface="+mj-lt"/>
              </a:defRPr>
            </a:lvl1pPr>
          </a:lstStyle>
          <a:p>
            <a:pPr lvl="0"/>
            <a:r>
              <a:rPr lang="en-GB"/>
              <a:t>ADD TITLE</a:t>
            </a:r>
            <a:endParaRPr lang="en-US"/>
          </a:p>
        </p:txBody>
      </p:sp>
      <p:sp>
        <p:nvSpPr>
          <p:cNvPr id="15" name="Text Placeholder 10">
            <a:extLst>
              <a:ext uri="{FF2B5EF4-FFF2-40B4-BE49-F238E27FC236}">
                <a16:creationId xmlns:a16="http://schemas.microsoft.com/office/drawing/2014/main" id="{50AED557-5639-7A54-A339-87D1C978C599}"/>
              </a:ext>
            </a:extLst>
          </p:cNvPr>
          <p:cNvSpPr>
            <a:spLocks noGrp="1"/>
          </p:cNvSpPr>
          <p:nvPr>
            <p:ph type="body" sz="quarter" idx="21" hasCustomPrompt="1"/>
          </p:nvPr>
        </p:nvSpPr>
        <p:spPr>
          <a:xfrm>
            <a:off x="838200" y="1199471"/>
            <a:ext cx="1657400" cy="710067"/>
          </a:xfrm>
        </p:spPr>
        <p:txBody>
          <a:bodyPr tIns="46800" bIns="46800" anchor="ctr">
            <a:normAutofit/>
          </a:bodyPr>
          <a:lstStyle>
            <a:lvl1pPr marL="0" indent="0" algn="r">
              <a:lnSpc>
                <a:spcPct val="100000"/>
              </a:lnSpc>
              <a:buNone/>
              <a:defRPr sz="4000" spc="0" baseline="0">
                <a:solidFill>
                  <a:schemeClr val="bg1"/>
                </a:solidFill>
                <a:latin typeface="+mj-lt"/>
              </a:defRPr>
            </a:lvl1pPr>
          </a:lstStyle>
          <a:p>
            <a:pPr lvl="0"/>
            <a:r>
              <a:rPr lang="en-GB"/>
              <a:t>2019</a:t>
            </a:r>
            <a:endParaRPr lang="en-US"/>
          </a:p>
        </p:txBody>
      </p:sp>
      <p:sp>
        <p:nvSpPr>
          <p:cNvPr id="16" name="Text Placeholder 10">
            <a:extLst>
              <a:ext uri="{FF2B5EF4-FFF2-40B4-BE49-F238E27FC236}">
                <a16:creationId xmlns:a16="http://schemas.microsoft.com/office/drawing/2014/main" id="{99E82DA1-DAB6-12BA-226E-A0FC5E447BF7}"/>
              </a:ext>
            </a:extLst>
          </p:cNvPr>
          <p:cNvSpPr>
            <a:spLocks noGrp="1"/>
          </p:cNvSpPr>
          <p:nvPr>
            <p:ph type="body" sz="quarter" idx="27" hasCustomPrompt="1"/>
          </p:nvPr>
        </p:nvSpPr>
        <p:spPr>
          <a:xfrm>
            <a:off x="838200" y="2442094"/>
            <a:ext cx="1657400" cy="710067"/>
          </a:xfrm>
        </p:spPr>
        <p:txBody>
          <a:bodyPr tIns="46800" bIns="46800" anchor="ctr">
            <a:normAutofit/>
          </a:bodyPr>
          <a:lstStyle>
            <a:lvl1pPr marL="0" indent="0" algn="r" rtl="0">
              <a:lnSpc>
                <a:spcPct val="100000"/>
              </a:lnSpc>
              <a:buNone/>
              <a:defRPr sz="4000" spc="0" baseline="0">
                <a:solidFill>
                  <a:schemeClr val="bg1"/>
                </a:solidFill>
                <a:latin typeface="+mn-lt"/>
              </a:defRPr>
            </a:lvl1pPr>
          </a:lstStyle>
          <a:p>
            <a:pPr lvl="0"/>
            <a:r>
              <a:rPr lang="en-GB"/>
              <a:t>2020</a:t>
            </a:r>
            <a:endParaRPr lang="en-US"/>
          </a:p>
        </p:txBody>
      </p:sp>
      <p:sp>
        <p:nvSpPr>
          <p:cNvPr id="17" name="Text Placeholder 10">
            <a:extLst>
              <a:ext uri="{FF2B5EF4-FFF2-40B4-BE49-F238E27FC236}">
                <a16:creationId xmlns:a16="http://schemas.microsoft.com/office/drawing/2014/main" id="{81FA1ADA-FF33-D86A-6445-CC8CE6F23F66}"/>
              </a:ext>
            </a:extLst>
          </p:cNvPr>
          <p:cNvSpPr>
            <a:spLocks noGrp="1"/>
          </p:cNvSpPr>
          <p:nvPr>
            <p:ph type="body" sz="quarter" idx="28" hasCustomPrompt="1"/>
          </p:nvPr>
        </p:nvSpPr>
        <p:spPr>
          <a:xfrm>
            <a:off x="838200" y="3684717"/>
            <a:ext cx="1657400" cy="710067"/>
          </a:xfrm>
        </p:spPr>
        <p:txBody>
          <a:bodyPr tIns="46800" bIns="46800" anchor="ctr">
            <a:normAutofit/>
          </a:bodyPr>
          <a:lstStyle>
            <a:lvl1pPr marL="0" indent="0" algn="r" rtl="0">
              <a:lnSpc>
                <a:spcPct val="100000"/>
              </a:lnSpc>
              <a:buNone/>
              <a:defRPr sz="4000" spc="0" baseline="0">
                <a:solidFill>
                  <a:schemeClr val="bg1"/>
                </a:solidFill>
                <a:latin typeface="+mn-lt"/>
              </a:defRPr>
            </a:lvl1pPr>
          </a:lstStyle>
          <a:p>
            <a:pPr lvl="0"/>
            <a:r>
              <a:rPr lang="en-GB"/>
              <a:t>2021</a:t>
            </a:r>
            <a:endParaRPr lang="en-US"/>
          </a:p>
        </p:txBody>
      </p:sp>
      <p:sp>
        <p:nvSpPr>
          <p:cNvPr id="18" name="Text Placeholder 10">
            <a:extLst>
              <a:ext uri="{FF2B5EF4-FFF2-40B4-BE49-F238E27FC236}">
                <a16:creationId xmlns:a16="http://schemas.microsoft.com/office/drawing/2014/main" id="{16BF33A4-6CE5-F5D4-1319-E5653358C904}"/>
              </a:ext>
            </a:extLst>
          </p:cNvPr>
          <p:cNvSpPr>
            <a:spLocks noGrp="1"/>
          </p:cNvSpPr>
          <p:nvPr>
            <p:ph type="body" sz="quarter" idx="29" hasCustomPrompt="1"/>
          </p:nvPr>
        </p:nvSpPr>
        <p:spPr>
          <a:xfrm>
            <a:off x="838200" y="4927339"/>
            <a:ext cx="1657400" cy="710067"/>
          </a:xfrm>
        </p:spPr>
        <p:txBody>
          <a:bodyPr tIns="46800" bIns="46800" anchor="ctr">
            <a:normAutofit/>
          </a:bodyPr>
          <a:lstStyle>
            <a:lvl1pPr marL="0" indent="0" algn="r" rtl="0">
              <a:lnSpc>
                <a:spcPct val="100000"/>
              </a:lnSpc>
              <a:buNone/>
              <a:defRPr sz="4000" spc="0" baseline="0">
                <a:solidFill>
                  <a:schemeClr val="bg1"/>
                </a:solidFill>
                <a:latin typeface="+mn-lt"/>
              </a:defRPr>
            </a:lvl1pPr>
          </a:lstStyle>
          <a:p>
            <a:pPr lvl="0"/>
            <a:r>
              <a:rPr lang="en-GB"/>
              <a:t>2022</a:t>
            </a:r>
            <a:endParaRPr lang="en-US"/>
          </a:p>
        </p:txBody>
      </p:sp>
    </p:spTree>
    <p:extLst>
      <p:ext uri="{BB962C8B-B14F-4D97-AF65-F5344CB8AC3E}">
        <p14:creationId xmlns:p14="http://schemas.microsoft.com/office/powerpoint/2010/main" val="2975068781"/>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Layout D1">
    <p:spTree>
      <p:nvGrpSpPr>
        <p:cNvPr id="1" name=""/>
        <p:cNvGrpSpPr/>
        <p:nvPr/>
      </p:nvGrpSpPr>
      <p:grpSpPr>
        <a:xfrm>
          <a:off x="0" y="0"/>
          <a:ext cx="0" cy="0"/>
          <a:chOff x="0" y="0"/>
          <a:chExt cx="0" cy="0"/>
        </a:xfrm>
      </p:grpSpPr>
      <p:sp>
        <p:nvSpPr>
          <p:cNvPr id="36" name="Date Placeholder 35">
            <a:extLst>
              <a:ext uri="{FF2B5EF4-FFF2-40B4-BE49-F238E27FC236}">
                <a16:creationId xmlns:a16="http://schemas.microsoft.com/office/drawing/2014/main" id="{8C1EB8A2-1748-F1C7-9E5C-0C54FE3C0088}"/>
              </a:ext>
            </a:extLst>
          </p:cNvPr>
          <p:cNvSpPr>
            <a:spLocks noGrp="1"/>
          </p:cNvSpPr>
          <p:nvPr>
            <p:ph type="dt" sz="half" idx="24"/>
          </p:nvPr>
        </p:nvSpPr>
        <p:spPr/>
        <p:txBody>
          <a:bodyPr/>
          <a:lstStyle/>
          <a:p>
            <a:endParaRPr lang="en-US"/>
          </a:p>
        </p:txBody>
      </p:sp>
      <p:sp>
        <p:nvSpPr>
          <p:cNvPr id="37" name="Footer Placeholder 36">
            <a:extLst>
              <a:ext uri="{FF2B5EF4-FFF2-40B4-BE49-F238E27FC236}">
                <a16:creationId xmlns:a16="http://schemas.microsoft.com/office/drawing/2014/main" id="{E1F838E9-D6F3-66E9-25DD-5295DABB6F11}"/>
              </a:ext>
            </a:extLst>
          </p:cNvPr>
          <p:cNvSpPr>
            <a:spLocks noGrp="1"/>
          </p:cNvSpPr>
          <p:nvPr>
            <p:ph type="ftr" sz="quarter" idx="25"/>
          </p:nvPr>
        </p:nvSpPr>
        <p:spPr/>
        <p:txBody>
          <a:bodyPr/>
          <a:lstStyle/>
          <a:p>
            <a:endParaRPr lang="en-US"/>
          </a:p>
        </p:txBody>
      </p:sp>
      <p:sp>
        <p:nvSpPr>
          <p:cNvPr id="38" name="Slide Number Placeholder 37">
            <a:extLst>
              <a:ext uri="{FF2B5EF4-FFF2-40B4-BE49-F238E27FC236}">
                <a16:creationId xmlns:a16="http://schemas.microsoft.com/office/drawing/2014/main" id="{091F2959-97AA-CC55-8FEA-7508AF7F76EE}"/>
              </a:ext>
            </a:extLst>
          </p:cNvPr>
          <p:cNvSpPr>
            <a:spLocks noGrp="1"/>
          </p:cNvSpPr>
          <p:nvPr>
            <p:ph type="sldNum" sz="quarter" idx="26"/>
          </p:nvPr>
        </p:nvSpPr>
        <p:spPr/>
        <p:txBody>
          <a:bodyPr/>
          <a:lstStyle/>
          <a:p>
            <a:fld id="{AB70854C-D5A9-4158-9BDB-743524094FFE}" type="slidenum">
              <a:rPr lang="en-US" smtClean="0"/>
              <a:pPr/>
              <a:t>‹#›</a:t>
            </a:fld>
            <a:endParaRPr lang="en-US"/>
          </a:p>
        </p:txBody>
      </p:sp>
      <p:sp>
        <p:nvSpPr>
          <p:cNvPr id="4" name="Rectangle 3">
            <a:extLst>
              <a:ext uri="{FF2B5EF4-FFF2-40B4-BE49-F238E27FC236}">
                <a16:creationId xmlns:a16="http://schemas.microsoft.com/office/drawing/2014/main" id="{1532CDF1-2DAA-8505-239B-AD9CD52B2B03}"/>
              </a:ext>
            </a:extLst>
          </p:cNvPr>
          <p:cNvSpPr/>
          <p:nvPr userDrawn="1"/>
        </p:nvSpPr>
        <p:spPr>
          <a:xfrm>
            <a:off x="0" y="0"/>
            <a:ext cx="2927648"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0">
            <a:extLst>
              <a:ext uri="{FF2B5EF4-FFF2-40B4-BE49-F238E27FC236}">
                <a16:creationId xmlns:a16="http://schemas.microsoft.com/office/drawing/2014/main" id="{E3447980-4092-CF9F-19CC-BF54FF833892}"/>
              </a:ext>
            </a:extLst>
          </p:cNvPr>
          <p:cNvSpPr>
            <a:spLocks noGrp="1"/>
          </p:cNvSpPr>
          <p:nvPr>
            <p:ph type="body" sz="quarter" idx="20" hasCustomPrompt="1"/>
          </p:nvPr>
        </p:nvSpPr>
        <p:spPr>
          <a:xfrm>
            <a:off x="5012069" y="2953459"/>
            <a:ext cx="3342829" cy="375937"/>
          </a:xfrm>
        </p:spPr>
        <p:txBody>
          <a:bodyPr anchor="t">
            <a:normAutofit/>
          </a:bodyPr>
          <a:lstStyle>
            <a:lvl1pPr marL="0" indent="0" algn="l" rtl="0">
              <a:lnSpc>
                <a:spcPct val="100000"/>
              </a:lnSpc>
              <a:buNone/>
              <a:defRPr sz="1400" spc="0" baseline="0">
                <a:solidFill>
                  <a:schemeClr val="tx1"/>
                </a:solidFill>
                <a:latin typeface="+mj-lt"/>
              </a:defRPr>
            </a:lvl1pPr>
          </a:lstStyle>
          <a:p>
            <a:pPr>
              <a:lnSpc>
                <a:spcPct val="150000"/>
              </a:lnSpc>
            </a:pPr>
            <a:r>
              <a:rPr lang="en-GB" sz="1400">
                <a:latin typeface="+mj-lt"/>
              </a:rPr>
              <a:t>Insert subtitle here.</a:t>
            </a:r>
          </a:p>
        </p:txBody>
      </p:sp>
      <p:sp>
        <p:nvSpPr>
          <p:cNvPr id="15" name="Text Placeholder 10">
            <a:extLst>
              <a:ext uri="{FF2B5EF4-FFF2-40B4-BE49-F238E27FC236}">
                <a16:creationId xmlns:a16="http://schemas.microsoft.com/office/drawing/2014/main" id="{50AED557-5639-7A54-A339-87D1C978C599}"/>
              </a:ext>
            </a:extLst>
          </p:cNvPr>
          <p:cNvSpPr>
            <a:spLocks noGrp="1"/>
          </p:cNvSpPr>
          <p:nvPr>
            <p:ph type="body" sz="quarter" idx="21" hasCustomPrompt="1"/>
          </p:nvPr>
        </p:nvSpPr>
        <p:spPr>
          <a:xfrm>
            <a:off x="838200" y="1199471"/>
            <a:ext cx="1657400" cy="710067"/>
          </a:xfrm>
        </p:spPr>
        <p:txBody>
          <a:bodyPr tIns="46800" bIns="46800" anchor="ctr">
            <a:normAutofit/>
          </a:bodyPr>
          <a:lstStyle>
            <a:lvl1pPr marL="0" indent="0" algn="r">
              <a:lnSpc>
                <a:spcPct val="100000"/>
              </a:lnSpc>
              <a:buNone/>
              <a:defRPr sz="4000" spc="0" baseline="0">
                <a:solidFill>
                  <a:schemeClr val="bg1"/>
                </a:solidFill>
                <a:latin typeface="+mn-lt"/>
              </a:defRPr>
            </a:lvl1pPr>
          </a:lstStyle>
          <a:p>
            <a:pPr lvl="0"/>
            <a:r>
              <a:rPr lang="en-GB"/>
              <a:t>2019</a:t>
            </a:r>
            <a:endParaRPr lang="en-US"/>
          </a:p>
        </p:txBody>
      </p:sp>
      <p:sp>
        <p:nvSpPr>
          <p:cNvPr id="16" name="Text Placeholder 10">
            <a:extLst>
              <a:ext uri="{FF2B5EF4-FFF2-40B4-BE49-F238E27FC236}">
                <a16:creationId xmlns:a16="http://schemas.microsoft.com/office/drawing/2014/main" id="{99E82DA1-DAB6-12BA-226E-A0FC5E447BF7}"/>
              </a:ext>
            </a:extLst>
          </p:cNvPr>
          <p:cNvSpPr>
            <a:spLocks noGrp="1"/>
          </p:cNvSpPr>
          <p:nvPr>
            <p:ph type="body" sz="quarter" idx="27" hasCustomPrompt="1"/>
          </p:nvPr>
        </p:nvSpPr>
        <p:spPr>
          <a:xfrm>
            <a:off x="838200" y="2442094"/>
            <a:ext cx="1657400" cy="710067"/>
          </a:xfrm>
        </p:spPr>
        <p:txBody>
          <a:bodyPr tIns="46800" bIns="46800" anchor="ctr">
            <a:normAutofit/>
          </a:bodyPr>
          <a:lstStyle>
            <a:lvl1pPr marL="0" indent="0" algn="r" rtl="0">
              <a:lnSpc>
                <a:spcPct val="100000"/>
              </a:lnSpc>
              <a:buNone/>
              <a:defRPr sz="4000" spc="0" baseline="0">
                <a:solidFill>
                  <a:schemeClr val="bg1"/>
                </a:solidFill>
                <a:latin typeface="+mj-lt"/>
              </a:defRPr>
            </a:lvl1pPr>
          </a:lstStyle>
          <a:p>
            <a:pPr lvl="0"/>
            <a:r>
              <a:rPr lang="en-GB"/>
              <a:t>2020</a:t>
            </a:r>
            <a:endParaRPr lang="en-US"/>
          </a:p>
        </p:txBody>
      </p:sp>
      <p:sp>
        <p:nvSpPr>
          <p:cNvPr id="17" name="Text Placeholder 10">
            <a:extLst>
              <a:ext uri="{FF2B5EF4-FFF2-40B4-BE49-F238E27FC236}">
                <a16:creationId xmlns:a16="http://schemas.microsoft.com/office/drawing/2014/main" id="{81FA1ADA-FF33-D86A-6445-CC8CE6F23F66}"/>
              </a:ext>
            </a:extLst>
          </p:cNvPr>
          <p:cNvSpPr>
            <a:spLocks noGrp="1"/>
          </p:cNvSpPr>
          <p:nvPr>
            <p:ph type="body" sz="quarter" idx="28" hasCustomPrompt="1"/>
          </p:nvPr>
        </p:nvSpPr>
        <p:spPr>
          <a:xfrm>
            <a:off x="838200" y="3684717"/>
            <a:ext cx="1657400" cy="710067"/>
          </a:xfrm>
        </p:spPr>
        <p:txBody>
          <a:bodyPr tIns="46800" bIns="46800" anchor="ctr">
            <a:normAutofit/>
          </a:bodyPr>
          <a:lstStyle>
            <a:lvl1pPr marL="0" indent="0" algn="r" rtl="0">
              <a:lnSpc>
                <a:spcPct val="100000"/>
              </a:lnSpc>
              <a:buNone/>
              <a:defRPr sz="4000" spc="0" baseline="0">
                <a:solidFill>
                  <a:schemeClr val="bg1"/>
                </a:solidFill>
                <a:latin typeface="+mn-lt"/>
              </a:defRPr>
            </a:lvl1pPr>
          </a:lstStyle>
          <a:p>
            <a:pPr lvl="0"/>
            <a:r>
              <a:rPr lang="en-GB"/>
              <a:t>2021</a:t>
            </a:r>
            <a:endParaRPr lang="en-US"/>
          </a:p>
        </p:txBody>
      </p:sp>
      <p:sp>
        <p:nvSpPr>
          <p:cNvPr id="18" name="Text Placeholder 10">
            <a:extLst>
              <a:ext uri="{FF2B5EF4-FFF2-40B4-BE49-F238E27FC236}">
                <a16:creationId xmlns:a16="http://schemas.microsoft.com/office/drawing/2014/main" id="{16BF33A4-6CE5-F5D4-1319-E5653358C904}"/>
              </a:ext>
            </a:extLst>
          </p:cNvPr>
          <p:cNvSpPr>
            <a:spLocks noGrp="1"/>
          </p:cNvSpPr>
          <p:nvPr>
            <p:ph type="body" sz="quarter" idx="29" hasCustomPrompt="1"/>
          </p:nvPr>
        </p:nvSpPr>
        <p:spPr>
          <a:xfrm>
            <a:off x="838200" y="4927339"/>
            <a:ext cx="1657400" cy="710067"/>
          </a:xfrm>
        </p:spPr>
        <p:txBody>
          <a:bodyPr tIns="46800" bIns="46800" anchor="ctr">
            <a:normAutofit/>
          </a:bodyPr>
          <a:lstStyle>
            <a:lvl1pPr marL="0" indent="0" algn="r" rtl="0">
              <a:lnSpc>
                <a:spcPct val="100000"/>
              </a:lnSpc>
              <a:buNone/>
              <a:defRPr sz="4000" spc="0" baseline="0">
                <a:solidFill>
                  <a:schemeClr val="bg1"/>
                </a:solidFill>
                <a:latin typeface="+mn-lt"/>
              </a:defRPr>
            </a:lvl1pPr>
          </a:lstStyle>
          <a:p>
            <a:pPr lvl="0"/>
            <a:r>
              <a:rPr lang="en-GB"/>
              <a:t>2022</a:t>
            </a:r>
            <a:endParaRPr lang="en-US"/>
          </a:p>
        </p:txBody>
      </p:sp>
      <p:sp>
        <p:nvSpPr>
          <p:cNvPr id="2" name="Text Placeholder 10">
            <a:extLst>
              <a:ext uri="{FF2B5EF4-FFF2-40B4-BE49-F238E27FC236}">
                <a16:creationId xmlns:a16="http://schemas.microsoft.com/office/drawing/2014/main" id="{7339F9A5-76F6-1810-1643-10164D861D57}"/>
              </a:ext>
            </a:extLst>
          </p:cNvPr>
          <p:cNvSpPr>
            <a:spLocks noGrp="1"/>
          </p:cNvSpPr>
          <p:nvPr>
            <p:ph type="body" sz="quarter" idx="19" hasCustomPrompt="1"/>
          </p:nvPr>
        </p:nvSpPr>
        <p:spPr>
          <a:xfrm>
            <a:off x="5012069" y="1988840"/>
            <a:ext cx="3342829" cy="653841"/>
          </a:xfrm>
        </p:spPr>
        <p:txBody>
          <a:bodyPr tIns="46800" bIns="46800" anchor="b">
            <a:normAutofit/>
          </a:bodyPr>
          <a:lstStyle>
            <a:lvl1pPr marL="0" indent="0" algn="l">
              <a:lnSpc>
                <a:spcPct val="100000"/>
              </a:lnSpc>
              <a:buNone/>
              <a:defRPr sz="3600" spc="150" baseline="0">
                <a:solidFill>
                  <a:schemeClr val="tx1"/>
                </a:solidFill>
                <a:latin typeface="+mj-lt"/>
              </a:defRPr>
            </a:lvl1pPr>
          </a:lstStyle>
          <a:p>
            <a:pPr lvl="0"/>
            <a:r>
              <a:rPr lang="en-GB"/>
              <a:t>ADD TITLE</a:t>
            </a:r>
            <a:endParaRPr lang="en-US"/>
          </a:p>
        </p:txBody>
      </p:sp>
    </p:spTree>
    <p:extLst>
      <p:ext uri="{BB962C8B-B14F-4D97-AF65-F5344CB8AC3E}">
        <p14:creationId xmlns:p14="http://schemas.microsoft.com/office/powerpoint/2010/main" val="2133205620"/>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Layout D2">
    <p:spTree>
      <p:nvGrpSpPr>
        <p:cNvPr id="1" name=""/>
        <p:cNvGrpSpPr/>
        <p:nvPr/>
      </p:nvGrpSpPr>
      <p:grpSpPr>
        <a:xfrm>
          <a:off x="0" y="0"/>
          <a:ext cx="0" cy="0"/>
          <a:chOff x="0" y="0"/>
          <a:chExt cx="0" cy="0"/>
        </a:xfrm>
      </p:grpSpPr>
      <p:sp>
        <p:nvSpPr>
          <p:cNvPr id="36" name="Date Placeholder 35">
            <a:extLst>
              <a:ext uri="{FF2B5EF4-FFF2-40B4-BE49-F238E27FC236}">
                <a16:creationId xmlns:a16="http://schemas.microsoft.com/office/drawing/2014/main" id="{8C1EB8A2-1748-F1C7-9E5C-0C54FE3C0088}"/>
              </a:ext>
            </a:extLst>
          </p:cNvPr>
          <p:cNvSpPr>
            <a:spLocks noGrp="1"/>
          </p:cNvSpPr>
          <p:nvPr>
            <p:ph type="dt" sz="half" idx="24"/>
          </p:nvPr>
        </p:nvSpPr>
        <p:spPr/>
        <p:txBody>
          <a:bodyPr/>
          <a:lstStyle/>
          <a:p>
            <a:endParaRPr lang="en-US"/>
          </a:p>
        </p:txBody>
      </p:sp>
      <p:sp>
        <p:nvSpPr>
          <p:cNvPr id="37" name="Footer Placeholder 36">
            <a:extLst>
              <a:ext uri="{FF2B5EF4-FFF2-40B4-BE49-F238E27FC236}">
                <a16:creationId xmlns:a16="http://schemas.microsoft.com/office/drawing/2014/main" id="{E1F838E9-D6F3-66E9-25DD-5295DABB6F11}"/>
              </a:ext>
            </a:extLst>
          </p:cNvPr>
          <p:cNvSpPr>
            <a:spLocks noGrp="1"/>
          </p:cNvSpPr>
          <p:nvPr>
            <p:ph type="ftr" sz="quarter" idx="25"/>
          </p:nvPr>
        </p:nvSpPr>
        <p:spPr/>
        <p:txBody>
          <a:bodyPr/>
          <a:lstStyle/>
          <a:p>
            <a:endParaRPr lang="en-US"/>
          </a:p>
        </p:txBody>
      </p:sp>
      <p:sp>
        <p:nvSpPr>
          <p:cNvPr id="38" name="Slide Number Placeholder 37">
            <a:extLst>
              <a:ext uri="{FF2B5EF4-FFF2-40B4-BE49-F238E27FC236}">
                <a16:creationId xmlns:a16="http://schemas.microsoft.com/office/drawing/2014/main" id="{091F2959-97AA-CC55-8FEA-7508AF7F76EE}"/>
              </a:ext>
            </a:extLst>
          </p:cNvPr>
          <p:cNvSpPr>
            <a:spLocks noGrp="1"/>
          </p:cNvSpPr>
          <p:nvPr>
            <p:ph type="sldNum" sz="quarter" idx="26"/>
          </p:nvPr>
        </p:nvSpPr>
        <p:spPr/>
        <p:txBody>
          <a:bodyPr/>
          <a:lstStyle/>
          <a:p>
            <a:fld id="{AB70854C-D5A9-4158-9BDB-743524094FFE}" type="slidenum">
              <a:rPr lang="en-US" smtClean="0"/>
              <a:pPr/>
              <a:t>‹#›</a:t>
            </a:fld>
            <a:endParaRPr lang="en-US"/>
          </a:p>
        </p:txBody>
      </p:sp>
      <p:sp>
        <p:nvSpPr>
          <p:cNvPr id="4" name="Rectangle 3">
            <a:extLst>
              <a:ext uri="{FF2B5EF4-FFF2-40B4-BE49-F238E27FC236}">
                <a16:creationId xmlns:a16="http://schemas.microsoft.com/office/drawing/2014/main" id="{1532CDF1-2DAA-8505-239B-AD9CD52B2B03}"/>
              </a:ext>
            </a:extLst>
          </p:cNvPr>
          <p:cNvSpPr/>
          <p:nvPr userDrawn="1"/>
        </p:nvSpPr>
        <p:spPr>
          <a:xfrm>
            <a:off x="0" y="0"/>
            <a:ext cx="292764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0">
            <a:extLst>
              <a:ext uri="{FF2B5EF4-FFF2-40B4-BE49-F238E27FC236}">
                <a16:creationId xmlns:a16="http://schemas.microsoft.com/office/drawing/2014/main" id="{E3447980-4092-CF9F-19CC-BF54FF833892}"/>
              </a:ext>
            </a:extLst>
          </p:cNvPr>
          <p:cNvSpPr>
            <a:spLocks noGrp="1"/>
          </p:cNvSpPr>
          <p:nvPr>
            <p:ph type="body" sz="quarter" idx="20" hasCustomPrompt="1"/>
          </p:nvPr>
        </p:nvSpPr>
        <p:spPr>
          <a:xfrm>
            <a:off x="5012069" y="2953459"/>
            <a:ext cx="3342829" cy="375937"/>
          </a:xfrm>
        </p:spPr>
        <p:txBody>
          <a:bodyPr anchor="t">
            <a:normAutofit/>
          </a:bodyPr>
          <a:lstStyle>
            <a:lvl1pPr marL="0" indent="0" algn="l" rtl="0">
              <a:lnSpc>
                <a:spcPct val="100000"/>
              </a:lnSpc>
              <a:buNone/>
              <a:defRPr sz="1400" spc="0" baseline="0">
                <a:solidFill>
                  <a:schemeClr val="tx1"/>
                </a:solidFill>
                <a:latin typeface="+mj-lt"/>
              </a:defRPr>
            </a:lvl1pPr>
          </a:lstStyle>
          <a:p>
            <a:pPr>
              <a:lnSpc>
                <a:spcPct val="150000"/>
              </a:lnSpc>
            </a:pPr>
            <a:r>
              <a:rPr lang="en-GB" sz="1400">
                <a:latin typeface="+mj-lt"/>
              </a:rPr>
              <a:t>Insert subtitle here.</a:t>
            </a:r>
          </a:p>
        </p:txBody>
      </p:sp>
      <p:sp>
        <p:nvSpPr>
          <p:cNvPr id="15" name="Text Placeholder 10">
            <a:extLst>
              <a:ext uri="{FF2B5EF4-FFF2-40B4-BE49-F238E27FC236}">
                <a16:creationId xmlns:a16="http://schemas.microsoft.com/office/drawing/2014/main" id="{50AED557-5639-7A54-A339-87D1C978C599}"/>
              </a:ext>
            </a:extLst>
          </p:cNvPr>
          <p:cNvSpPr>
            <a:spLocks noGrp="1"/>
          </p:cNvSpPr>
          <p:nvPr>
            <p:ph type="body" sz="quarter" idx="21" hasCustomPrompt="1"/>
          </p:nvPr>
        </p:nvSpPr>
        <p:spPr>
          <a:xfrm>
            <a:off x="838200" y="1199471"/>
            <a:ext cx="1657400" cy="710067"/>
          </a:xfrm>
        </p:spPr>
        <p:txBody>
          <a:bodyPr tIns="46800" bIns="46800" anchor="ctr">
            <a:normAutofit/>
          </a:bodyPr>
          <a:lstStyle>
            <a:lvl1pPr marL="0" indent="0" algn="r">
              <a:lnSpc>
                <a:spcPct val="100000"/>
              </a:lnSpc>
              <a:buNone/>
              <a:defRPr sz="4000" spc="0" baseline="0">
                <a:solidFill>
                  <a:schemeClr val="bg1"/>
                </a:solidFill>
                <a:latin typeface="+mn-lt"/>
              </a:defRPr>
            </a:lvl1pPr>
          </a:lstStyle>
          <a:p>
            <a:pPr lvl="0"/>
            <a:r>
              <a:rPr lang="en-GB"/>
              <a:t>2019</a:t>
            </a:r>
            <a:endParaRPr lang="en-US"/>
          </a:p>
        </p:txBody>
      </p:sp>
      <p:sp>
        <p:nvSpPr>
          <p:cNvPr id="16" name="Text Placeholder 10">
            <a:extLst>
              <a:ext uri="{FF2B5EF4-FFF2-40B4-BE49-F238E27FC236}">
                <a16:creationId xmlns:a16="http://schemas.microsoft.com/office/drawing/2014/main" id="{99E82DA1-DAB6-12BA-226E-A0FC5E447BF7}"/>
              </a:ext>
            </a:extLst>
          </p:cNvPr>
          <p:cNvSpPr>
            <a:spLocks noGrp="1"/>
          </p:cNvSpPr>
          <p:nvPr>
            <p:ph type="body" sz="quarter" idx="27" hasCustomPrompt="1"/>
          </p:nvPr>
        </p:nvSpPr>
        <p:spPr>
          <a:xfrm>
            <a:off x="838200" y="2442094"/>
            <a:ext cx="1657400" cy="710067"/>
          </a:xfrm>
        </p:spPr>
        <p:txBody>
          <a:bodyPr tIns="46800" bIns="46800" anchor="ctr">
            <a:normAutofit/>
          </a:bodyPr>
          <a:lstStyle>
            <a:lvl1pPr marL="0" indent="0" algn="r" rtl="0">
              <a:lnSpc>
                <a:spcPct val="100000"/>
              </a:lnSpc>
              <a:buNone/>
              <a:defRPr sz="4000" spc="0" baseline="0">
                <a:solidFill>
                  <a:schemeClr val="bg1"/>
                </a:solidFill>
                <a:latin typeface="+mn-lt"/>
              </a:defRPr>
            </a:lvl1pPr>
          </a:lstStyle>
          <a:p>
            <a:pPr lvl="0"/>
            <a:r>
              <a:rPr lang="en-GB"/>
              <a:t>2020</a:t>
            </a:r>
            <a:endParaRPr lang="en-US"/>
          </a:p>
        </p:txBody>
      </p:sp>
      <p:sp>
        <p:nvSpPr>
          <p:cNvPr id="17" name="Text Placeholder 10">
            <a:extLst>
              <a:ext uri="{FF2B5EF4-FFF2-40B4-BE49-F238E27FC236}">
                <a16:creationId xmlns:a16="http://schemas.microsoft.com/office/drawing/2014/main" id="{81FA1ADA-FF33-D86A-6445-CC8CE6F23F66}"/>
              </a:ext>
            </a:extLst>
          </p:cNvPr>
          <p:cNvSpPr>
            <a:spLocks noGrp="1"/>
          </p:cNvSpPr>
          <p:nvPr>
            <p:ph type="body" sz="quarter" idx="28" hasCustomPrompt="1"/>
          </p:nvPr>
        </p:nvSpPr>
        <p:spPr>
          <a:xfrm>
            <a:off x="838200" y="3684717"/>
            <a:ext cx="1657400" cy="710067"/>
          </a:xfrm>
        </p:spPr>
        <p:txBody>
          <a:bodyPr tIns="46800" bIns="46800" anchor="ctr">
            <a:normAutofit/>
          </a:bodyPr>
          <a:lstStyle>
            <a:lvl1pPr marL="0" indent="0" algn="r" rtl="0">
              <a:lnSpc>
                <a:spcPct val="100000"/>
              </a:lnSpc>
              <a:buNone/>
              <a:defRPr sz="4000" spc="0" baseline="0">
                <a:solidFill>
                  <a:schemeClr val="bg1"/>
                </a:solidFill>
                <a:latin typeface="+mj-lt"/>
              </a:defRPr>
            </a:lvl1pPr>
          </a:lstStyle>
          <a:p>
            <a:pPr lvl="0"/>
            <a:r>
              <a:rPr lang="en-GB"/>
              <a:t>2021</a:t>
            </a:r>
            <a:endParaRPr lang="en-US"/>
          </a:p>
        </p:txBody>
      </p:sp>
      <p:sp>
        <p:nvSpPr>
          <p:cNvPr id="18" name="Text Placeholder 10">
            <a:extLst>
              <a:ext uri="{FF2B5EF4-FFF2-40B4-BE49-F238E27FC236}">
                <a16:creationId xmlns:a16="http://schemas.microsoft.com/office/drawing/2014/main" id="{16BF33A4-6CE5-F5D4-1319-E5653358C904}"/>
              </a:ext>
            </a:extLst>
          </p:cNvPr>
          <p:cNvSpPr>
            <a:spLocks noGrp="1"/>
          </p:cNvSpPr>
          <p:nvPr>
            <p:ph type="body" sz="quarter" idx="29" hasCustomPrompt="1"/>
          </p:nvPr>
        </p:nvSpPr>
        <p:spPr>
          <a:xfrm>
            <a:off x="838200" y="4927339"/>
            <a:ext cx="1657400" cy="710067"/>
          </a:xfrm>
        </p:spPr>
        <p:txBody>
          <a:bodyPr tIns="46800" bIns="46800" anchor="ctr">
            <a:normAutofit/>
          </a:bodyPr>
          <a:lstStyle>
            <a:lvl1pPr marL="0" indent="0" algn="r" rtl="0">
              <a:lnSpc>
                <a:spcPct val="100000"/>
              </a:lnSpc>
              <a:buNone/>
              <a:defRPr sz="4000" spc="0" baseline="0">
                <a:solidFill>
                  <a:schemeClr val="bg1"/>
                </a:solidFill>
                <a:latin typeface="+mn-lt"/>
              </a:defRPr>
            </a:lvl1pPr>
          </a:lstStyle>
          <a:p>
            <a:pPr lvl="0"/>
            <a:r>
              <a:rPr lang="en-GB"/>
              <a:t>2022</a:t>
            </a:r>
            <a:endParaRPr lang="en-US"/>
          </a:p>
        </p:txBody>
      </p:sp>
      <p:sp>
        <p:nvSpPr>
          <p:cNvPr id="2" name="Text Placeholder 10">
            <a:extLst>
              <a:ext uri="{FF2B5EF4-FFF2-40B4-BE49-F238E27FC236}">
                <a16:creationId xmlns:a16="http://schemas.microsoft.com/office/drawing/2014/main" id="{5D833976-900A-6F81-3973-5974924EE6E6}"/>
              </a:ext>
            </a:extLst>
          </p:cNvPr>
          <p:cNvSpPr>
            <a:spLocks noGrp="1"/>
          </p:cNvSpPr>
          <p:nvPr>
            <p:ph type="body" sz="quarter" idx="19" hasCustomPrompt="1"/>
          </p:nvPr>
        </p:nvSpPr>
        <p:spPr>
          <a:xfrm>
            <a:off x="5012069" y="1988840"/>
            <a:ext cx="3342829" cy="653841"/>
          </a:xfrm>
        </p:spPr>
        <p:txBody>
          <a:bodyPr tIns="46800" bIns="46800" anchor="b">
            <a:normAutofit/>
          </a:bodyPr>
          <a:lstStyle>
            <a:lvl1pPr marL="0" indent="0" algn="l">
              <a:lnSpc>
                <a:spcPct val="100000"/>
              </a:lnSpc>
              <a:buNone/>
              <a:defRPr sz="3600" spc="150" baseline="0">
                <a:solidFill>
                  <a:schemeClr val="tx1"/>
                </a:solidFill>
                <a:latin typeface="+mj-lt"/>
              </a:defRPr>
            </a:lvl1pPr>
          </a:lstStyle>
          <a:p>
            <a:pPr lvl="0"/>
            <a:r>
              <a:rPr lang="en-GB"/>
              <a:t>ADD TITLE</a:t>
            </a:r>
            <a:endParaRPr lang="en-US"/>
          </a:p>
        </p:txBody>
      </p:sp>
    </p:spTree>
    <p:extLst>
      <p:ext uri="{BB962C8B-B14F-4D97-AF65-F5344CB8AC3E}">
        <p14:creationId xmlns:p14="http://schemas.microsoft.com/office/powerpoint/2010/main" val="2692298349"/>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Layout D3">
    <p:spTree>
      <p:nvGrpSpPr>
        <p:cNvPr id="1" name=""/>
        <p:cNvGrpSpPr/>
        <p:nvPr/>
      </p:nvGrpSpPr>
      <p:grpSpPr>
        <a:xfrm>
          <a:off x="0" y="0"/>
          <a:ext cx="0" cy="0"/>
          <a:chOff x="0" y="0"/>
          <a:chExt cx="0" cy="0"/>
        </a:xfrm>
      </p:grpSpPr>
      <p:sp>
        <p:nvSpPr>
          <p:cNvPr id="36" name="Date Placeholder 35">
            <a:extLst>
              <a:ext uri="{FF2B5EF4-FFF2-40B4-BE49-F238E27FC236}">
                <a16:creationId xmlns:a16="http://schemas.microsoft.com/office/drawing/2014/main" id="{8C1EB8A2-1748-F1C7-9E5C-0C54FE3C0088}"/>
              </a:ext>
            </a:extLst>
          </p:cNvPr>
          <p:cNvSpPr>
            <a:spLocks noGrp="1"/>
          </p:cNvSpPr>
          <p:nvPr>
            <p:ph type="dt" sz="half" idx="24"/>
          </p:nvPr>
        </p:nvSpPr>
        <p:spPr/>
        <p:txBody>
          <a:bodyPr/>
          <a:lstStyle/>
          <a:p>
            <a:endParaRPr lang="en-US"/>
          </a:p>
        </p:txBody>
      </p:sp>
      <p:sp>
        <p:nvSpPr>
          <p:cNvPr id="37" name="Footer Placeholder 36">
            <a:extLst>
              <a:ext uri="{FF2B5EF4-FFF2-40B4-BE49-F238E27FC236}">
                <a16:creationId xmlns:a16="http://schemas.microsoft.com/office/drawing/2014/main" id="{E1F838E9-D6F3-66E9-25DD-5295DABB6F11}"/>
              </a:ext>
            </a:extLst>
          </p:cNvPr>
          <p:cNvSpPr>
            <a:spLocks noGrp="1"/>
          </p:cNvSpPr>
          <p:nvPr>
            <p:ph type="ftr" sz="quarter" idx="25"/>
          </p:nvPr>
        </p:nvSpPr>
        <p:spPr/>
        <p:txBody>
          <a:bodyPr/>
          <a:lstStyle/>
          <a:p>
            <a:endParaRPr lang="en-US"/>
          </a:p>
        </p:txBody>
      </p:sp>
      <p:sp>
        <p:nvSpPr>
          <p:cNvPr id="38" name="Slide Number Placeholder 37">
            <a:extLst>
              <a:ext uri="{FF2B5EF4-FFF2-40B4-BE49-F238E27FC236}">
                <a16:creationId xmlns:a16="http://schemas.microsoft.com/office/drawing/2014/main" id="{091F2959-97AA-CC55-8FEA-7508AF7F76EE}"/>
              </a:ext>
            </a:extLst>
          </p:cNvPr>
          <p:cNvSpPr>
            <a:spLocks noGrp="1"/>
          </p:cNvSpPr>
          <p:nvPr>
            <p:ph type="sldNum" sz="quarter" idx="26"/>
          </p:nvPr>
        </p:nvSpPr>
        <p:spPr/>
        <p:txBody>
          <a:bodyPr/>
          <a:lstStyle/>
          <a:p>
            <a:fld id="{AB70854C-D5A9-4158-9BDB-743524094FFE}" type="slidenum">
              <a:rPr lang="en-US" smtClean="0"/>
              <a:pPr/>
              <a:t>‹#›</a:t>
            </a:fld>
            <a:endParaRPr lang="en-US"/>
          </a:p>
        </p:txBody>
      </p:sp>
      <p:sp>
        <p:nvSpPr>
          <p:cNvPr id="4" name="Rectangle 3">
            <a:extLst>
              <a:ext uri="{FF2B5EF4-FFF2-40B4-BE49-F238E27FC236}">
                <a16:creationId xmlns:a16="http://schemas.microsoft.com/office/drawing/2014/main" id="{1532CDF1-2DAA-8505-239B-AD9CD52B2B03}"/>
              </a:ext>
            </a:extLst>
          </p:cNvPr>
          <p:cNvSpPr/>
          <p:nvPr userDrawn="1"/>
        </p:nvSpPr>
        <p:spPr>
          <a:xfrm>
            <a:off x="0" y="0"/>
            <a:ext cx="2927648"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0">
            <a:extLst>
              <a:ext uri="{FF2B5EF4-FFF2-40B4-BE49-F238E27FC236}">
                <a16:creationId xmlns:a16="http://schemas.microsoft.com/office/drawing/2014/main" id="{E3447980-4092-CF9F-19CC-BF54FF833892}"/>
              </a:ext>
            </a:extLst>
          </p:cNvPr>
          <p:cNvSpPr>
            <a:spLocks noGrp="1"/>
          </p:cNvSpPr>
          <p:nvPr>
            <p:ph type="body" sz="quarter" idx="20" hasCustomPrompt="1"/>
          </p:nvPr>
        </p:nvSpPr>
        <p:spPr>
          <a:xfrm>
            <a:off x="5012069" y="2953459"/>
            <a:ext cx="3342829" cy="375937"/>
          </a:xfrm>
        </p:spPr>
        <p:txBody>
          <a:bodyPr anchor="t">
            <a:normAutofit/>
          </a:bodyPr>
          <a:lstStyle>
            <a:lvl1pPr marL="0" indent="0" algn="l" rtl="0">
              <a:lnSpc>
                <a:spcPct val="100000"/>
              </a:lnSpc>
              <a:buNone/>
              <a:defRPr sz="1400" spc="0" baseline="0">
                <a:solidFill>
                  <a:schemeClr val="tx1"/>
                </a:solidFill>
                <a:latin typeface="+mj-lt"/>
              </a:defRPr>
            </a:lvl1pPr>
          </a:lstStyle>
          <a:p>
            <a:pPr>
              <a:lnSpc>
                <a:spcPct val="150000"/>
              </a:lnSpc>
            </a:pPr>
            <a:r>
              <a:rPr lang="en-GB" sz="1400">
                <a:latin typeface="+mj-lt"/>
              </a:rPr>
              <a:t>Insert subtitle here.</a:t>
            </a:r>
          </a:p>
        </p:txBody>
      </p:sp>
      <p:sp>
        <p:nvSpPr>
          <p:cNvPr id="15" name="Text Placeholder 10">
            <a:extLst>
              <a:ext uri="{FF2B5EF4-FFF2-40B4-BE49-F238E27FC236}">
                <a16:creationId xmlns:a16="http://schemas.microsoft.com/office/drawing/2014/main" id="{50AED557-5639-7A54-A339-87D1C978C599}"/>
              </a:ext>
            </a:extLst>
          </p:cNvPr>
          <p:cNvSpPr>
            <a:spLocks noGrp="1"/>
          </p:cNvSpPr>
          <p:nvPr>
            <p:ph type="body" sz="quarter" idx="21" hasCustomPrompt="1"/>
          </p:nvPr>
        </p:nvSpPr>
        <p:spPr>
          <a:xfrm>
            <a:off x="838200" y="1199471"/>
            <a:ext cx="1657400" cy="710067"/>
          </a:xfrm>
        </p:spPr>
        <p:txBody>
          <a:bodyPr tIns="46800" bIns="46800" anchor="ctr">
            <a:normAutofit/>
          </a:bodyPr>
          <a:lstStyle>
            <a:lvl1pPr marL="0" indent="0" algn="r">
              <a:lnSpc>
                <a:spcPct val="100000"/>
              </a:lnSpc>
              <a:buNone/>
              <a:defRPr sz="4000" spc="0" baseline="0">
                <a:solidFill>
                  <a:schemeClr val="bg1"/>
                </a:solidFill>
                <a:latin typeface="+mn-lt"/>
              </a:defRPr>
            </a:lvl1pPr>
          </a:lstStyle>
          <a:p>
            <a:pPr lvl="0"/>
            <a:r>
              <a:rPr lang="en-GB"/>
              <a:t>2019</a:t>
            </a:r>
            <a:endParaRPr lang="en-US"/>
          </a:p>
        </p:txBody>
      </p:sp>
      <p:sp>
        <p:nvSpPr>
          <p:cNvPr id="16" name="Text Placeholder 10">
            <a:extLst>
              <a:ext uri="{FF2B5EF4-FFF2-40B4-BE49-F238E27FC236}">
                <a16:creationId xmlns:a16="http://schemas.microsoft.com/office/drawing/2014/main" id="{99E82DA1-DAB6-12BA-226E-A0FC5E447BF7}"/>
              </a:ext>
            </a:extLst>
          </p:cNvPr>
          <p:cNvSpPr>
            <a:spLocks noGrp="1"/>
          </p:cNvSpPr>
          <p:nvPr>
            <p:ph type="body" sz="quarter" idx="27" hasCustomPrompt="1"/>
          </p:nvPr>
        </p:nvSpPr>
        <p:spPr>
          <a:xfrm>
            <a:off x="838200" y="2442094"/>
            <a:ext cx="1657400" cy="710067"/>
          </a:xfrm>
        </p:spPr>
        <p:txBody>
          <a:bodyPr tIns="46800" bIns="46800" anchor="ctr">
            <a:normAutofit/>
          </a:bodyPr>
          <a:lstStyle>
            <a:lvl1pPr marL="0" indent="0" algn="r" rtl="0">
              <a:lnSpc>
                <a:spcPct val="100000"/>
              </a:lnSpc>
              <a:buNone/>
              <a:defRPr sz="4000" spc="0" baseline="0">
                <a:solidFill>
                  <a:schemeClr val="bg1"/>
                </a:solidFill>
                <a:latin typeface="+mn-lt"/>
              </a:defRPr>
            </a:lvl1pPr>
          </a:lstStyle>
          <a:p>
            <a:pPr lvl="0"/>
            <a:r>
              <a:rPr lang="en-GB"/>
              <a:t>2020</a:t>
            </a:r>
            <a:endParaRPr lang="en-US"/>
          </a:p>
        </p:txBody>
      </p:sp>
      <p:sp>
        <p:nvSpPr>
          <p:cNvPr id="17" name="Text Placeholder 10">
            <a:extLst>
              <a:ext uri="{FF2B5EF4-FFF2-40B4-BE49-F238E27FC236}">
                <a16:creationId xmlns:a16="http://schemas.microsoft.com/office/drawing/2014/main" id="{81FA1ADA-FF33-D86A-6445-CC8CE6F23F66}"/>
              </a:ext>
            </a:extLst>
          </p:cNvPr>
          <p:cNvSpPr>
            <a:spLocks noGrp="1"/>
          </p:cNvSpPr>
          <p:nvPr>
            <p:ph type="body" sz="quarter" idx="28" hasCustomPrompt="1"/>
          </p:nvPr>
        </p:nvSpPr>
        <p:spPr>
          <a:xfrm>
            <a:off x="838200" y="3684717"/>
            <a:ext cx="1657400" cy="710067"/>
          </a:xfrm>
        </p:spPr>
        <p:txBody>
          <a:bodyPr tIns="46800" bIns="46800" anchor="ctr">
            <a:normAutofit/>
          </a:bodyPr>
          <a:lstStyle>
            <a:lvl1pPr marL="0" indent="0" algn="r" rtl="0">
              <a:lnSpc>
                <a:spcPct val="100000"/>
              </a:lnSpc>
              <a:buNone/>
              <a:defRPr sz="4000" spc="0" baseline="0">
                <a:solidFill>
                  <a:schemeClr val="bg1"/>
                </a:solidFill>
                <a:latin typeface="+mn-lt"/>
              </a:defRPr>
            </a:lvl1pPr>
          </a:lstStyle>
          <a:p>
            <a:pPr lvl="0"/>
            <a:r>
              <a:rPr lang="en-GB"/>
              <a:t>2021</a:t>
            </a:r>
            <a:endParaRPr lang="en-US"/>
          </a:p>
        </p:txBody>
      </p:sp>
      <p:sp>
        <p:nvSpPr>
          <p:cNvPr id="18" name="Text Placeholder 10">
            <a:extLst>
              <a:ext uri="{FF2B5EF4-FFF2-40B4-BE49-F238E27FC236}">
                <a16:creationId xmlns:a16="http://schemas.microsoft.com/office/drawing/2014/main" id="{16BF33A4-6CE5-F5D4-1319-E5653358C904}"/>
              </a:ext>
            </a:extLst>
          </p:cNvPr>
          <p:cNvSpPr>
            <a:spLocks noGrp="1"/>
          </p:cNvSpPr>
          <p:nvPr>
            <p:ph type="body" sz="quarter" idx="29" hasCustomPrompt="1"/>
          </p:nvPr>
        </p:nvSpPr>
        <p:spPr>
          <a:xfrm>
            <a:off x="838200" y="4927339"/>
            <a:ext cx="1657400" cy="710067"/>
          </a:xfrm>
        </p:spPr>
        <p:txBody>
          <a:bodyPr tIns="46800" bIns="46800" anchor="ctr">
            <a:normAutofit/>
          </a:bodyPr>
          <a:lstStyle>
            <a:lvl1pPr marL="0" indent="0" algn="r" rtl="0">
              <a:lnSpc>
                <a:spcPct val="100000"/>
              </a:lnSpc>
              <a:buNone/>
              <a:defRPr sz="4000" spc="0" baseline="0">
                <a:solidFill>
                  <a:schemeClr val="bg1"/>
                </a:solidFill>
                <a:latin typeface="+mj-lt"/>
              </a:defRPr>
            </a:lvl1pPr>
          </a:lstStyle>
          <a:p>
            <a:pPr lvl="0"/>
            <a:r>
              <a:rPr lang="en-GB"/>
              <a:t>2022</a:t>
            </a:r>
            <a:endParaRPr lang="en-US"/>
          </a:p>
        </p:txBody>
      </p:sp>
      <p:sp>
        <p:nvSpPr>
          <p:cNvPr id="2" name="Text Placeholder 10">
            <a:extLst>
              <a:ext uri="{FF2B5EF4-FFF2-40B4-BE49-F238E27FC236}">
                <a16:creationId xmlns:a16="http://schemas.microsoft.com/office/drawing/2014/main" id="{55506753-9B21-6053-59FF-F12218E22EC5}"/>
              </a:ext>
            </a:extLst>
          </p:cNvPr>
          <p:cNvSpPr>
            <a:spLocks noGrp="1"/>
          </p:cNvSpPr>
          <p:nvPr>
            <p:ph type="body" sz="quarter" idx="19" hasCustomPrompt="1"/>
          </p:nvPr>
        </p:nvSpPr>
        <p:spPr>
          <a:xfrm>
            <a:off x="5012069" y="1988840"/>
            <a:ext cx="3342829" cy="653841"/>
          </a:xfrm>
        </p:spPr>
        <p:txBody>
          <a:bodyPr tIns="46800" bIns="46800" anchor="b">
            <a:normAutofit/>
          </a:bodyPr>
          <a:lstStyle>
            <a:lvl1pPr marL="0" indent="0" algn="l">
              <a:lnSpc>
                <a:spcPct val="100000"/>
              </a:lnSpc>
              <a:buNone/>
              <a:defRPr sz="3600" spc="150" baseline="0">
                <a:solidFill>
                  <a:schemeClr val="tx1"/>
                </a:solidFill>
                <a:latin typeface="+mj-lt"/>
              </a:defRPr>
            </a:lvl1pPr>
          </a:lstStyle>
          <a:p>
            <a:pPr lvl="0"/>
            <a:r>
              <a:rPr lang="en-GB"/>
              <a:t>ADD TITLE</a:t>
            </a:r>
            <a:endParaRPr lang="en-US"/>
          </a:p>
        </p:txBody>
      </p:sp>
    </p:spTree>
    <p:extLst>
      <p:ext uri="{BB962C8B-B14F-4D97-AF65-F5344CB8AC3E}">
        <p14:creationId xmlns:p14="http://schemas.microsoft.com/office/powerpoint/2010/main" val="4264535457"/>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Layout E">
    <p:spTree>
      <p:nvGrpSpPr>
        <p:cNvPr id="1" name=""/>
        <p:cNvGrpSpPr/>
        <p:nvPr/>
      </p:nvGrpSpPr>
      <p:grpSpPr>
        <a:xfrm>
          <a:off x="0" y="0"/>
          <a:ext cx="0" cy="0"/>
          <a:chOff x="0" y="0"/>
          <a:chExt cx="0" cy="0"/>
        </a:xfrm>
      </p:grpSpPr>
      <p:sp>
        <p:nvSpPr>
          <p:cNvPr id="36" name="Date Placeholder 35">
            <a:extLst>
              <a:ext uri="{FF2B5EF4-FFF2-40B4-BE49-F238E27FC236}">
                <a16:creationId xmlns:a16="http://schemas.microsoft.com/office/drawing/2014/main" id="{8C1EB8A2-1748-F1C7-9E5C-0C54FE3C0088}"/>
              </a:ext>
            </a:extLst>
          </p:cNvPr>
          <p:cNvSpPr>
            <a:spLocks noGrp="1"/>
          </p:cNvSpPr>
          <p:nvPr>
            <p:ph type="dt" sz="half" idx="24"/>
          </p:nvPr>
        </p:nvSpPr>
        <p:spPr/>
        <p:txBody>
          <a:bodyPr/>
          <a:lstStyle/>
          <a:p>
            <a:endParaRPr lang="en-US"/>
          </a:p>
        </p:txBody>
      </p:sp>
      <p:sp>
        <p:nvSpPr>
          <p:cNvPr id="37" name="Footer Placeholder 36">
            <a:extLst>
              <a:ext uri="{FF2B5EF4-FFF2-40B4-BE49-F238E27FC236}">
                <a16:creationId xmlns:a16="http://schemas.microsoft.com/office/drawing/2014/main" id="{E1F838E9-D6F3-66E9-25DD-5295DABB6F11}"/>
              </a:ext>
            </a:extLst>
          </p:cNvPr>
          <p:cNvSpPr>
            <a:spLocks noGrp="1"/>
          </p:cNvSpPr>
          <p:nvPr>
            <p:ph type="ftr" sz="quarter" idx="25"/>
          </p:nvPr>
        </p:nvSpPr>
        <p:spPr/>
        <p:txBody>
          <a:bodyPr/>
          <a:lstStyle/>
          <a:p>
            <a:endParaRPr lang="en-US"/>
          </a:p>
        </p:txBody>
      </p:sp>
      <p:sp>
        <p:nvSpPr>
          <p:cNvPr id="38" name="Slide Number Placeholder 37">
            <a:extLst>
              <a:ext uri="{FF2B5EF4-FFF2-40B4-BE49-F238E27FC236}">
                <a16:creationId xmlns:a16="http://schemas.microsoft.com/office/drawing/2014/main" id="{091F2959-97AA-CC55-8FEA-7508AF7F76EE}"/>
              </a:ext>
            </a:extLst>
          </p:cNvPr>
          <p:cNvSpPr>
            <a:spLocks noGrp="1"/>
          </p:cNvSpPr>
          <p:nvPr>
            <p:ph type="sldNum" sz="quarter" idx="26"/>
          </p:nvPr>
        </p:nvSpPr>
        <p:spPr/>
        <p:txBody>
          <a:bodyPr/>
          <a:lstStyle/>
          <a:p>
            <a:fld id="{AB70854C-D5A9-4158-9BDB-743524094FFE}" type="slidenum">
              <a:rPr lang="en-US" smtClean="0"/>
              <a:pPr/>
              <a:t>‹#›</a:t>
            </a:fld>
            <a:endParaRPr lang="en-US"/>
          </a:p>
        </p:txBody>
      </p:sp>
      <p:sp>
        <p:nvSpPr>
          <p:cNvPr id="19" name="Chart Placeholder 18">
            <a:extLst>
              <a:ext uri="{FF2B5EF4-FFF2-40B4-BE49-F238E27FC236}">
                <a16:creationId xmlns:a16="http://schemas.microsoft.com/office/drawing/2014/main" id="{2395D6F5-7404-66DC-EA66-C158BDFFE4BB}"/>
              </a:ext>
            </a:extLst>
          </p:cNvPr>
          <p:cNvSpPr>
            <a:spLocks noGrp="1"/>
          </p:cNvSpPr>
          <p:nvPr>
            <p:ph type="chart" sz="quarter" idx="27" hasCustomPrompt="1"/>
          </p:nvPr>
        </p:nvSpPr>
        <p:spPr>
          <a:xfrm>
            <a:off x="6168008" y="1628800"/>
            <a:ext cx="5616006" cy="4464496"/>
          </a:xfrm>
          <a:custGeom>
            <a:avLst/>
            <a:gdLst>
              <a:gd name="connsiteX0" fmla="*/ 0 w 5760021"/>
              <a:gd name="connsiteY0" fmla="*/ 0 h 4464496"/>
              <a:gd name="connsiteX1" fmla="*/ 5760021 w 5760021"/>
              <a:gd name="connsiteY1" fmla="*/ 0 h 4464496"/>
              <a:gd name="connsiteX2" fmla="*/ 5760021 w 5760021"/>
              <a:gd name="connsiteY2" fmla="*/ 4464496 h 4464496"/>
              <a:gd name="connsiteX3" fmla="*/ 0 w 5760021"/>
              <a:gd name="connsiteY3" fmla="*/ 4464496 h 4464496"/>
            </a:gdLst>
            <a:ahLst/>
            <a:cxnLst>
              <a:cxn ang="0">
                <a:pos x="connsiteX0" y="connsiteY0"/>
              </a:cxn>
              <a:cxn ang="0">
                <a:pos x="connsiteX1" y="connsiteY1"/>
              </a:cxn>
              <a:cxn ang="0">
                <a:pos x="connsiteX2" y="connsiteY2"/>
              </a:cxn>
              <a:cxn ang="0">
                <a:pos x="connsiteX3" y="connsiteY3"/>
              </a:cxn>
            </a:cxnLst>
            <a:rect l="l" t="t" r="r" b="b"/>
            <a:pathLst>
              <a:path w="5760021" h="4464496">
                <a:moveTo>
                  <a:pt x="0" y="0"/>
                </a:moveTo>
                <a:lnTo>
                  <a:pt x="5760021" y="0"/>
                </a:lnTo>
                <a:lnTo>
                  <a:pt x="5760021" y="4464496"/>
                </a:lnTo>
                <a:lnTo>
                  <a:pt x="0" y="4464496"/>
                </a:lnTo>
                <a:close/>
              </a:path>
            </a:pathLst>
          </a:custGeom>
          <a:solidFill>
            <a:schemeClr val="bg1">
              <a:lumMod val="85000"/>
            </a:schemeClr>
          </a:solidFill>
        </p:spPr>
        <p:txBody>
          <a:bodyPr wrap="square" tIns="360000">
            <a:noAutofit/>
          </a:bodyPr>
          <a:lstStyle>
            <a:lvl1pPr marL="0" indent="0" algn="ctr">
              <a:buNone/>
              <a:defRPr sz="1400"/>
            </a:lvl1pPr>
          </a:lstStyle>
          <a:p>
            <a:r>
              <a:rPr lang="en-GB"/>
              <a:t>INSERT CHART</a:t>
            </a:r>
            <a:endParaRPr lang="en-US"/>
          </a:p>
        </p:txBody>
      </p:sp>
      <p:sp>
        <p:nvSpPr>
          <p:cNvPr id="5" name="Text Placeholder 10">
            <a:extLst>
              <a:ext uri="{FF2B5EF4-FFF2-40B4-BE49-F238E27FC236}">
                <a16:creationId xmlns:a16="http://schemas.microsoft.com/office/drawing/2014/main" id="{2DEA911C-3BC2-BC8D-5896-623811E5EF9C}"/>
              </a:ext>
            </a:extLst>
          </p:cNvPr>
          <p:cNvSpPr>
            <a:spLocks noGrp="1"/>
          </p:cNvSpPr>
          <p:nvPr>
            <p:ph type="body" sz="quarter" idx="19" hasCustomPrompt="1"/>
          </p:nvPr>
        </p:nvSpPr>
        <p:spPr>
          <a:xfrm>
            <a:off x="839416" y="764704"/>
            <a:ext cx="4896544" cy="586957"/>
          </a:xfrm>
        </p:spPr>
        <p:txBody>
          <a:bodyPr tIns="46800" bIns="46800" anchor="b">
            <a:normAutofit/>
          </a:bodyPr>
          <a:lstStyle>
            <a:lvl1pPr marL="0" indent="0" algn="l">
              <a:lnSpc>
                <a:spcPct val="100000"/>
              </a:lnSpc>
              <a:buNone/>
              <a:defRPr sz="3200" spc="200" baseline="0">
                <a:solidFill>
                  <a:schemeClr val="tx1"/>
                </a:solidFill>
                <a:latin typeface="+mj-lt"/>
              </a:defRPr>
            </a:lvl1pPr>
          </a:lstStyle>
          <a:p>
            <a:pPr lvl="0"/>
            <a:r>
              <a:rPr lang="en-GB"/>
              <a:t>ADD TITLE HERE</a:t>
            </a:r>
            <a:endParaRPr lang="en-US"/>
          </a:p>
        </p:txBody>
      </p:sp>
      <p:sp>
        <p:nvSpPr>
          <p:cNvPr id="23" name="Chart Placeholder 22">
            <a:extLst>
              <a:ext uri="{FF2B5EF4-FFF2-40B4-BE49-F238E27FC236}">
                <a16:creationId xmlns:a16="http://schemas.microsoft.com/office/drawing/2014/main" id="{9215E340-BB81-1605-490F-BAB0BB679237}"/>
              </a:ext>
            </a:extLst>
          </p:cNvPr>
          <p:cNvSpPr>
            <a:spLocks noGrp="1"/>
          </p:cNvSpPr>
          <p:nvPr>
            <p:ph type="chart" sz="quarter" idx="28" hasCustomPrompt="1"/>
          </p:nvPr>
        </p:nvSpPr>
        <p:spPr>
          <a:xfrm>
            <a:off x="767408" y="4350355"/>
            <a:ext cx="5040560" cy="2102833"/>
          </a:xfrm>
          <a:custGeom>
            <a:avLst/>
            <a:gdLst>
              <a:gd name="connsiteX0" fmla="*/ 0 w 5040560"/>
              <a:gd name="connsiteY0" fmla="*/ 0 h 2102833"/>
              <a:gd name="connsiteX1" fmla="*/ 5040560 w 5040560"/>
              <a:gd name="connsiteY1" fmla="*/ 0 h 2102833"/>
              <a:gd name="connsiteX2" fmla="*/ 5040560 w 5040560"/>
              <a:gd name="connsiteY2" fmla="*/ 2102833 h 2102833"/>
              <a:gd name="connsiteX3" fmla="*/ 0 w 5040560"/>
              <a:gd name="connsiteY3" fmla="*/ 2102833 h 2102833"/>
            </a:gdLst>
            <a:ahLst/>
            <a:cxnLst>
              <a:cxn ang="0">
                <a:pos x="connsiteX0" y="connsiteY0"/>
              </a:cxn>
              <a:cxn ang="0">
                <a:pos x="connsiteX1" y="connsiteY1"/>
              </a:cxn>
              <a:cxn ang="0">
                <a:pos x="connsiteX2" y="connsiteY2"/>
              </a:cxn>
              <a:cxn ang="0">
                <a:pos x="connsiteX3" y="connsiteY3"/>
              </a:cxn>
            </a:cxnLst>
            <a:rect l="l" t="t" r="r" b="b"/>
            <a:pathLst>
              <a:path w="5040560" h="2102833">
                <a:moveTo>
                  <a:pt x="0" y="0"/>
                </a:moveTo>
                <a:lnTo>
                  <a:pt x="5040560" y="0"/>
                </a:lnTo>
                <a:lnTo>
                  <a:pt x="5040560" y="2102833"/>
                </a:lnTo>
                <a:lnTo>
                  <a:pt x="0" y="2102833"/>
                </a:lnTo>
                <a:close/>
              </a:path>
            </a:pathLst>
          </a:custGeom>
          <a:solidFill>
            <a:schemeClr val="bg1">
              <a:lumMod val="85000"/>
            </a:schemeClr>
          </a:solidFill>
        </p:spPr>
        <p:txBody>
          <a:bodyPr wrap="square" tIns="360000">
            <a:noAutofit/>
          </a:bodyPr>
          <a:lstStyle>
            <a:lvl1pPr marL="0" indent="0" algn="ctr">
              <a:buNone/>
              <a:defRPr sz="1200"/>
            </a:lvl1pPr>
          </a:lstStyle>
          <a:p>
            <a:r>
              <a:rPr lang="en-GB"/>
              <a:t>INSERT CHART</a:t>
            </a:r>
            <a:endParaRPr lang="en-US"/>
          </a:p>
        </p:txBody>
      </p:sp>
    </p:spTree>
    <p:extLst>
      <p:ext uri="{BB962C8B-B14F-4D97-AF65-F5344CB8AC3E}">
        <p14:creationId xmlns:p14="http://schemas.microsoft.com/office/powerpoint/2010/main" val="3511394376"/>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Layout E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04AB2F-D104-F0A0-5EAA-06305CB2BF88}"/>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4F100836-15EE-92A5-84E0-F3E672C8598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6128A9D-1CCE-4D49-5E0A-3C48A1C4EB1E}"/>
              </a:ext>
            </a:extLst>
          </p:cNvPr>
          <p:cNvSpPr>
            <a:spLocks noGrp="1"/>
          </p:cNvSpPr>
          <p:nvPr>
            <p:ph type="sldNum" sz="quarter" idx="12"/>
          </p:nvPr>
        </p:nvSpPr>
        <p:spPr/>
        <p:txBody>
          <a:bodyPr/>
          <a:lstStyle/>
          <a:p>
            <a:fld id="{AB70854C-D5A9-4158-9BDB-743524094FFE}" type="slidenum">
              <a:rPr lang="en-US" smtClean="0"/>
              <a:t>‹#›</a:t>
            </a:fld>
            <a:endParaRPr lang="en-US"/>
          </a:p>
        </p:txBody>
      </p:sp>
      <p:sp>
        <p:nvSpPr>
          <p:cNvPr id="7" name="Text Placeholder 10">
            <a:extLst>
              <a:ext uri="{FF2B5EF4-FFF2-40B4-BE49-F238E27FC236}">
                <a16:creationId xmlns:a16="http://schemas.microsoft.com/office/drawing/2014/main" id="{FE633F40-8729-1AB6-9ADC-588E88FF0A02}"/>
              </a:ext>
            </a:extLst>
          </p:cNvPr>
          <p:cNvSpPr>
            <a:spLocks noGrp="1"/>
          </p:cNvSpPr>
          <p:nvPr>
            <p:ph type="body" sz="quarter" idx="14" hasCustomPrompt="1"/>
          </p:nvPr>
        </p:nvSpPr>
        <p:spPr>
          <a:xfrm>
            <a:off x="1775520" y="500332"/>
            <a:ext cx="8640960" cy="586957"/>
          </a:xfrm>
        </p:spPr>
        <p:txBody>
          <a:bodyPr tIns="46800" bIns="46800" anchor="b">
            <a:normAutofit/>
          </a:bodyPr>
          <a:lstStyle>
            <a:lvl1pPr marL="0" indent="0" algn="ctr">
              <a:lnSpc>
                <a:spcPct val="100000"/>
              </a:lnSpc>
              <a:buNone/>
              <a:defRPr sz="3200" spc="200" baseline="0">
                <a:solidFill>
                  <a:schemeClr val="tx1"/>
                </a:solidFill>
                <a:latin typeface="+mj-lt"/>
              </a:defRPr>
            </a:lvl1pPr>
          </a:lstStyle>
          <a:p>
            <a:pPr lvl="0"/>
            <a:r>
              <a:rPr lang="en-GB"/>
              <a:t>ADD TITLE HERE</a:t>
            </a:r>
            <a:endParaRPr lang="en-US"/>
          </a:p>
        </p:txBody>
      </p:sp>
      <p:sp>
        <p:nvSpPr>
          <p:cNvPr id="10" name="Chart Placeholder 9">
            <a:extLst>
              <a:ext uri="{FF2B5EF4-FFF2-40B4-BE49-F238E27FC236}">
                <a16:creationId xmlns:a16="http://schemas.microsoft.com/office/drawing/2014/main" id="{1AAA4821-B520-2F7D-D466-ED33F05D7855}"/>
              </a:ext>
            </a:extLst>
          </p:cNvPr>
          <p:cNvSpPr>
            <a:spLocks noGrp="1"/>
          </p:cNvSpPr>
          <p:nvPr>
            <p:ph type="chart" sz="quarter" idx="27" hasCustomPrompt="1"/>
          </p:nvPr>
        </p:nvSpPr>
        <p:spPr>
          <a:xfrm>
            <a:off x="407988" y="2228799"/>
            <a:ext cx="5760020" cy="3557263"/>
          </a:xfrm>
          <a:custGeom>
            <a:avLst/>
            <a:gdLst>
              <a:gd name="connsiteX0" fmla="*/ 0 w 5760020"/>
              <a:gd name="connsiteY0" fmla="*/ 0 h 3557263"/>
              <a:gd name="connsiteX1" fmla="*/ 5760020 w 5760020"/>
              <a:gd name="connsiteY1" fmla="*/ 0 h 3557263"/>
              <a:gd name="connsiteX2" fmla="*/ 5760020 w 5760020"/>
              <a:gd name="connsiteY2" fmla="*/ 3557263 h 3557263"/>
              <a:gd name="connsiteX3" fmla="*/ 0 w 5760020"/>
              <a:gd name="connsiteY3" fmla="*/ 3557263 h 3557263"/>
            </a:gdLst>
            <a:ahLst/>
            <a:cxnLst>
              <a:cxn ang="0">
                <a:pos x="connsiteX0" y="connsiteY0"/>
              </a:cxn>
              <a:cxn ang="0">
                <a:pos x="connsiteX1" y="connsiteY1"/>
              </a:cxn>
              <a:cxn ang="0">
                <a:pos x="connsiteX2" y="connsiteY2"/>
              </a:cxn>
              <a:cxn ang="0">
                <a:pos x="connsiteX3" y="connsiteY3"/>
              </a:cxn>
            </a:cxnLst>
            <a:rect l="l" t="t" r="r" b="b"/>
            <a:pathLst>
              <a:path w="5760020" h="3557263">
                <a:moveTo>
                  <a:pt x="0" y="0"/>
                </a:moveTo>
                <a:lnTo>
                  <a:pt x="5760020" y="0"/>
                </a:lnTo>
                <a:lnTo>
                  <a:pt x="5760020" y="3557263"/>
                </a:lnTo>
                <a:lnTo>
                  <a:pt x="0" y="3557263"/>
                </a:lnTo>
                <a:close/>
              </a:path>
            </a:pathLst>
          </a:custGeom>
          <a:solidFill>
            <a:schemeClr val="bg1">
              <a:lumMod val="85000"/>
            </a:schemeClr>
          </a:solidFill>
        </p:spPr>
        <p:txBody>
          <a:bodyPr wrap="square" tIns="360000">
            <a:noAutofit/>
          </a:bodyPr>
          <a:lstStyle>
            <a:lvl1pPr marL="0" indent="0" algn="ctr">
              <a:buNone/>
              <a:defRPr sz="1400"/>
            </a:lvl1pPr>
          </a:lstStyle>
          <a:p>
            <a:r>
              <a:rPr lang="en-GB"/>
              <a:t>INSERT CHART</a:t>
            </a:r>
            <a:endParaRPr lang="en-US"/>
          </a:p>
        </p:txBody>
      </p:sp>
      <p:sp>
        <p:nvSpPr>
          <p:cNvPr id="9" name="Text Placeholder 10">
            <a:extLst>
              <a:ext uri="{FF2B5EF4-FFF2-40B4-BE49-F238E27FC236}">
                <a16:creationId xmlns:a16="http://schemas.microsoft.com/office/drawing/2014/main" id="{AE5D7D1A-4736-9BDF-6A74-45218449ED1D}"/>
              </a:ext>
            </a:extLst>
          </p:cNvPr>
          <p:cNvSpPr>
            <a:spLocks noGrp="1"/>
          </p:cNvSpPr>
          <p:nvPr>
            <p:ph type="body" sz="quarter" idx="15" hasCustomPrompt="1"/>
          </p:nvPr>
        </p:nvSpPr>
        <p:spPr>
          <a:xfrm>
            <a:off x="1775520" y="1087289"/>
            <a:ext cx="8640960" cy="260328"/>
          </a:xfrm>
        </p:spPr>
        <p:txBody>
          <a:bodyPr anchor="t">
            <a:normAutofit/>
          </a:bodyPr>
          <a:lstStyle>
            <a:lvl1pPr marL="0" indent="0" algn="ctr" rtl="0">
              <a:lnSpc>
                <a:spcPct val="120000"/>
              </a:lnSpc>
              <a:buNone/>
              <a:defRPr sz="1000" spc="0" baseline="0">
                <a:solidFill>
                  <a:schemeClr val="tx1"/>
                </a:solidFill>
                <a:latin typeface="+mn-lt"/>
              </a:defRPr>
            </a:lvl1pPr>
          </a:lstStyle>
          <a:p>
            <a:pPr lvl="0"/>
            <a:r>
              <a:rPr lang="en-GB"/>
              <a:t>Lorem ipsum dolor sit amet, consectetuer adipiscing elit. Maecenas porttitor congue massa.</a:t>
            </a:r>
          </a:p>
        </p:txBody>
      </p:sp>
    </p:spTree>
    <p:extLst>
      <p:ext uri="{BB962C8B-B14F-4D97-AF65-F5344CB8AC3E}">
        <p14:creationId xmlns:p14="http://schemas.microsoft.com/office/powerpoint/2010/main" val="962209100"/>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Layout E2">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4CE902-C5B6-3443-171F-0DC6351C2F09}"/>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EC472CF7-9BB1-DA94-1702-5FDEBB4A4E4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709553-CD11-2DA5-1618-1004916DFBDD}"/>
              </a:ext>
            </a:extLst>
          </p:cNvPr>
          <p:cNvSpPr>
            <a:spLocks noGrp="1"/>
          </p:cNvSpPr>
          <p:nvPr>
            <p:ph type="sldNum" sz="quarter" idx="12"/>
          </p:nvPr>
        </p:nvSpPr>
        <p:spPr/>
        <p:txBody>
          <a:bodyPr/>
          <a:lstStyle/>
          <a:p>
            <a:fld id="{AB70854C-D5A9-4158-9BDB-743524094FFE}" type="slidenum">
              <a:rPr lang="en-US" smtClean="0"/>
              <a:pPr/>
              <a:t>‹#›</a:t>
            </a:fld>
            <a:endParaRPr lang="en-US"/>
          </a:p>
        </p:txBody>
      </p:sp>
      <p:sp>
        <p:nvSpPr>
          <p:cNvPr id="19" name="Chart Placeholder 18">
            <a:extLst>
              <a:ext uri="{FF2B5EF4-FFF2-40B4-BE49-F238E27FC236}">
                <a16:creationId xmlns:a16="http://schemas.microsoft.com/office/drawing/2014/main" id="{606D0368-ABC3-BF99-5A3A-6178790C4AFF}"/>
              </a:ext>
            </a:extLst>
          </p:cNvPr>
          <p:cNvSpPr>
            <a:spLocks noGrp="1"/>
          </p:cNvSpPr>
          <p:nvPr>
            <p:ph type="chart" sz="quarter" idx="28" hasCustomPrompt="1"/>
          </p:nvPr>
        </p:nvSpPr>
        <p:spPr>
          <a:xfrm>
            <a:off x="935184" y="3425359"/>
            <a:ext cx="3192523" cy="2801054"/>
          </a:xfrm>
          <a:custGeom>
            <a:avLst/>
            <a:gdLst>
              <a:gd name="connsiteX0" fmla="*/ 0 w 3192523"/>
              <a:gd name="connsiteY0" fmla="*/ 0 h 2801054"/>
              <a:gd name="connsiteX1" fmla="*/ 3192523 w 3192523"/>
              <a:gd name="connsiteY1" fmla="*/ 0 h 2801054"/>
              <a:gd name="connsiteX2" fmla="*/ 3192523 w 3192523"/>
              <a:gd name="connsiteY2" fmla="*/ 2801054 h 2801054"/>
              <a:gd name="connsiteX3" fmla="*/ 0 w 3192523"/>
              <a:gd name="connsiteY3" fmla="*/ 2801054 h 2801054"/>
            </a:gdLst>
            <a:ahLst/>
            <a:cxnLst>
              <a:cxn ang="0">
                <a:pos x="connsiteX0" y="connsiteY0"/>
              </a:cxn>
              <a:cxn ang="0">
                <a:pos x="connsiteX1" y="connsiteY1"/>
              </a:cxn>
              <a:cxn ang="0">
                <a:pos x="connsiteX2" y="connsiteY2"/>
              </a:cxn>
              <a:cxn ang="0">
                <a:pos x="connsiteX3" y="connsiteY3"/>
              </a:cxn>
            </a:cxnLst>
            <a:rect l="l" t="t" r="r" b="b"/>
            <a:pathLst>
              <a:path w="3192523" h="2801054">
                <a:moveTo>
                  <a:pt x="0" y="0"/>
                </a:moveTo>
                <a:lnTo>
                  <a:pt x="3192523" y="0"/>
                </a:lnTo>
                <a:lnTo>
                  <a:pt x="3192523" y="2801054"/>
                </a:lnTo>
                <a:lnTo>
                  <a:pt x="0" y="2801054"/>
                </a:lnTo>
                <a:close/>
              </a:path>
            </a:pathLst>
          </a:custGeom>
          <a:solidFill>
            <a:schemeClr val="bg1">
              <a:lumMod val="85000"/>
            </a:schemeClr>
          </a:solidFill>
        </p:spPr>
        <p:txBody>
          <a:bodyPr wrap="square" tIns="360000">
            <a:noAutofit/>
          </a:bodyPr>
          <a:lstStyle>
            <a:lvl1pPr marL="0" indent="0" algn="ctr">
              <a:buNone/>
              <a:defRPr sz="1200"/>
            </a:lvl1pPr>
          </a:lstStyle>
          <a:p>
            <a:r>
              <a:rPr lang="en-GB"/>
              <a:t>INSERT CHART</a:t>
            </a:r>
            <a:endParaRPr lang="en-US"/>
          </a:p>
        </p:txBody>
      </p:sp>
      <p:sp>
        <p:nvSpPr>
          <p:cNvPr id="20" name="Chart Placeholder 19">
            <a:extLst>
              <a:ext uri="{FF2B5EF4-FFF2-40B4-BE49-F238E27FC236}">
                <a16:creationId xmlns:a16="http://schemas.microsoft.com/office/drawing/2014/main" id="{D71D6E58-9EC2-2989-B02F-4A630F7004F5}"/>
              </a:ext>
            </a:extLst>
          </p:cNvPr>
          <p:cNvSpPr>
            <a:spLocks noGrp="1"/>
          </p:cNvSpPr>
          <p:nvPr>
            <p:ph type="chart" sz="quarter" idx="29" hasCustomPrompt="1"/>
          </p:nvPr>
        </p:nvSpPr>
        <p:spPr>
          <a:xfrm>
            <a:off x="4499427" y="3425359"/>
            <a:ext cx="3192523" cy="2801054"/>
          </a:xfrm>
          <a:custGeom>
            <a:avLst/>
            <a:gdLst>
              <a:gd name="connsiteX0" fmla="*/ 0 w 3192523"/>
              <a:gd name="connsiteY0" fmla="*/ 0 h 2801054"/>
              <a:gd name="connsiteX1" fmla="*/ 3192523 w 3192523"/>
              <a:gd name="connsiteY1" fmla="*/ 0 h 2801054"/>
              <a:gd name="connsiteX2" fmla="*/ 3192523 w 3192523"/>
              <a:gd name="connsiteY2" fmla="*/ 2801054 h 2801054"/>
              <a:gd name="connsiteX3" fmla="*/ 0 w 3192523"/>
              <a:gd name="connsiteY3" fmla="*/ 2801054 h 2801054"/>
            </a:gdLst>
            <a:ahLst/>
            <a:cxnLst>
              <a:cxn ang="0">
                <a:pos x="connsiteX0" y="connsiteY0"/>
              </a:cxn>
              <a:cxn ang="0">
                <a:pos x="connsiteX1" y="connsiteY1"/>
              </a:cxn>
              <a:cxn ang="0">
                <a:pos x="connsiteX2" y="connsiteY2"/>
              </a:cxn>
              <a:cxn ang="0">
                <a:pos x="connsiteX3" y="connsiteY3"/>
              </a:cxn>
            </a:cxnLst>
            <a:rect l="l" t="t" r="r" b="b"/>
            <a:pathLst>
              <a:path w="3192523" h="2801054">
                <a:moveTo>
                  <a:pt x="0" y="0"/>
                </a:moveTo>
                <a:lnTo>
                  <a:pt x="3192523" y="0"/>
                </a:lnTo>
                <a:lnTo>
                  <a:pt x="3192523" y="2801054"/>
                </a:lnTo>
                <a:lnTo>
                  <a:pt x="0" y="2801054"/>
                </a:lnTo>
                <a:close/>
              </a:path>
            </a:pathLst>
          </a:custGeom>
          <a:solidFill>
            <a:schemeClr val="bg1">
              <a:lumMod val="85000"/>
            </a:schemeClr>
          </a:solidFill>
        </p:spPr>
        <p:txBody>
          <a:bodyPr wrap="square" tIns="360000">
            <a:noAutofit/>
          </a:bodyPr>
          <a:lstStyle>
            <a:lvl1pPr marL="0" indent="0" algn="ctr">
              <a:buNone/>
              <a:defRPr sz="1200"/>
            </a:lvl1pPr>
          </a:lstStyle>
          <a:p>
            <a:r>
              <a:rPr lang="en-GB"/>
              <a:t>INSERT CHART</a:t>
            </a:r>
            <a:endParaRPr lang="en-US"/>
          </a:p>
        </p:txBody>
      </p:sp>
      <p:sp>
        <p:nvSpPr>
          <p:cNvPr id="21" name="Chart Placeholder 20">
            <a:extLst>
              <a:ext uri="{FF2B5EF4-FFF2-40B4-BE49-F238E27FC236}">
                <a16:creationId xmlns:a16="http://schemas.microsoft.com/office/drawing/2014/main" id="{534F6A05-468B-432B-741F-B5BFD4252D76}"/>
              </a:ext>
            </a:extLst>
          </p:cNvPr>
          <p:cNvSpPr>
            <a:spLocks noGrp="1"/>
          </p:cNvSpPr>
          <p:nvPr>
            <p:ph type="chart" sz="quarter" idx="30" hasCustomPrompt="1"/>
          </p:nvPr>
        </p:nvSpPr>
        <p:spPr>
          <a:xfrm>
            <a:off x="8063980" y="3425359"/>
            <a:ext cx="3192523" cy="2801054"/>
          </a:xfrm>
          <a:custGeom>
            <a:avLst/>
            <a:gdLst>
              <a:gd name="connsiteX0" fmla="*/ 0 w 3192523"/>
              <a:gd name="connsiteY0" fmla="*/ 0 h 2801054"/>
              <a:gd name="connsiteX1" fmla="*/ 3192523 w 3192523"/>
              <a:gd name="connsiteY1" fmla="*/ 0 h 2801054"/>
              <a:gd name="connsiteX2" fmla="*/ 3192523 w 3192523"/>
              <a:gd name="connsiteY2" fmla="*/ 2801054 h 2801054"/>
              <a:gd name="connsiteX3" fmla="*/ 0 w 3192523"/>
              <a:gd name="connsiteY3" fmla="*/ 2801054 h 2801054"/>
            </a:gdLst>
            <a:ahLst/>
            <a:cxnLst>
              <a:cxn ang="0">
                <a:pos x="connsiteX0" y="connsiteY0"/>
              </a:cxn>
              <a:cxn ang="0">
                <a:pos x="connsiteX1" y="connsiteY1"/>
              </a:cxn>
              <a:cxn ang="0">
                <a:pos x="connsiteX2" y="connsiteY2"/>
              </a:cxn>
              <a:cxn ang="0">
                <a:pos x="connsiteX3" y="connsiteY3"/>
              </a:cxn>
            </a:cxnLst>
            <a:rect l="l" t="t" r="r" b="b"/>
            <a:pathLst>
              <a:path w="3192523" h="2801054">
                <a:moveTo>
                  <a:pt x="0" y="0"/>
                </a:moveTo>
                <a:lnTo>
                  <a:pt x="3192523" y="0"/>
                </a:lnTo>
                <a:lnTo>
                  <a:pt x="3192523" y="2801054"/>
                </a:lnTo>
                <a:lnTo>
                  <a:pt x="0" y="2801054"/>
                </a:lnTo>
                <a:close/>
              </a:path>
            </a:pathLst>
          </a:custGeom>
          <a:solidFill>
            <a:schemeClr val="bg1">
              <a:lumMod val="85000"/>
            </a:schemeClr>
          </a:solidFill>
        </p:spPr>
        <p:txBody>
          <a:bodyPr wrap="square" tIns="360000">
            <a:noAutofit/>
          </a:bodyPr>
          <a:lstStyle>
            <a:lvl1pPr marL="0" indent="0" algn="ctr" rtl="0">
              <a:buNone/>
              <a:defRPr sz="1200"/>
            </a:lvl1pPr>
          </a:lstStyle>
          <a:p>
            <a:r>
              <a:rPr lang="en-GB"/>
              <a:t>INSERT CHART</a:t>
            </a:r>
            <a:endParaRPr lang="en-US"/>
          </a:p>
        </p:txBody>
      </p:sp>
      <p:sp>
        <p:nvSpPr>
          <p:cNvPr id="6" name="Text Placeholder 10">
            <a:extLst>
              <a:ext uri="{FF2B5EF4-FFF2-40B4-BE49-F238E27FC236}">
                <a16:creationId xmlns:a16="http://schemas.microsoft.com/office/drawing/2014/main" id="{61A4823E-DBF0-790F-4990-346C6ACE6000}"/>
              </a:ext>
            </a:extLst>
          </p:cNvPr>
          <p:cNvSpPr>
            <a:spLocks noGrp="1"/>
          </p:cNvSpPr>
          <p:nvPr>
            <p:ph type="body" sz="quarter" idx="17" hasCustomPrompt="1"/>
          </p:nvPr>
        </p:nvSpPr>
        <p:spPr>
          <a:xfrm>
            <a:off x="695400" y="692696"/>
            <a:ext cx="6048672" cy="586957"/>
          </a:xfrm>
        </p:spPr>
        <p:txBody>
          <a:bodyPr tIns="46800" bIns="46800" anchor="b">
            <a:normAutofit/>
          </a:bodyPr>
          <a:lstStyle>
            <a:lvl1pPr marL="0" indent="0" algn="l">
              <a:lnSpc>
                <a:spcPct val="100000"/>
              </a:lnSpc>
              <a:buNone/>
              <a:defRPr sz="3200" spc="200" baseline="0">
                <a:solidFill>
                  <a:schemeClr val="tx1"/>
                </a:solidFill>
                <a:latin typeface="+mj-lt"/>
              </a:defRPr>
            </a:lvl1pPr>
          </a:lstStyle>
          <a:p>
            <a:pPr lvl="0"/>
            <a:r>
              <a:rPr lang="en-GB"/>
              <a:t>ADD TITLE HERE</a:t>
            </a:r>
            <a:endParaRPr lang="en-US"/>
          </a:p>
        </p:txBody>
      </p:sp>
    </p:spTree>
    <p:extLst>
      <p:ext uri="{BB962C8B-B14F-4D97-AF65-F5344CB8AC3E}">
        <p14:creationId xmlns:p14="http://schemas.microsoft.com/office/powerpoint/2010/main" val="1032804719"/>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Layout E3">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4CE902-C5B6-3443-171F-0DC6351C2F09}"/>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EC472CF7-9BB1-DA94-1702-5FDEBB4A4E4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709553-CD11-2DA5-1618-1004916DFBDD}"/>
              </a:ext>
            </a:extLst>
          </p:cNvPr>
          <p:cNvSpPr>
            <a:spLocks noGrp="1"/>
          </p:cNvSpPr>
          <p:nvPr>
            <p:ph type="sldNum" sz="quarter" idx="12"/>
          </p:nvPr>
        </p:nvSpPr>
        <p:spPr/>
        <p:txBody>
          <a:bodyPr/>
          <a:lstStyle/>
          <a:p>
            <a:fld id="{AB70854C-D5A9-4158-9BDB-743524094FFE}" type="slidenum">
              <a:rPr lang="en-US" smtClean="0"/>
              <a:pPr/>
              <a:t>‹#›</a:t>
            </a:fld>
            <a:endParaRPr lang="en-US"/>
          </a:p>
        </p:txBody>
      </p:sp>
      <p:sp>
        <p:nvSpPr>
          <p:cNvPr id="13" name="Chart Placeholder 12">
            <a:extLst>
              <a:ext uri="{FF2B5EF4-FFF2-40B4-BE49-F238E27FC236}">
                <a16:creationId xmlns:a16="http://schemas.microsoft.com/office/drawing/2014/main" id="{277E51D8-C91D-2969-7031-6A75B1221651}"/>
              </a:ext>
            </a:extLst>
          </p:cNvPr>
          <p:cNvSpPr>
            <a:spLocks noGrp="1"/>
          </p:cNvSpPr>
          <p:nvPr>
            <p:ph type="chart" sz="quarter" idx="28" hasCustomPrompt="1"/>
          </p:nvPr>
        </p:nvSpPr>
        <p:spPr>
          <a:xfrm>
            <a:off x="6456040" y="1916833"/>
            <a:ext cx="4608512" cy="3888431"/>
          </a:xfrm>
          <a:custGeom>
            <a:avLst/>
            <a:gdLst>
              <a:gd name="connsiteX0" fmla="*/ 0 w 4608512"/>
              <a:gd name="connsiteY0" fmla="*/ 0 h 3888431"/>
              <a:gd name="connsiteX1" fmla="*/ 4608512 w 4608512"/>
              <a:gd name="connsiteY1" fmla="*/ 0 h 3888431"/>
              <a:gd name="connsiteX2" fmla="*/ 4608512 w 4608512"/>
              <a:gd name="connsiteY2" fmla="*/ 3888431 h 3888431"/>
              <a:gd name="connsiteX3" fmla="*/ 0 w 4608512"/>
              <a:gd name="connsiteY3" fmla="*/ 3888431 h 3888431"/>
            </a:gdLst>
            <a:ahLst/>
            <a:cxnLst>
              <a:cxn ang="0">
                <a:pos x="connsiteX0" y="connsiteY0"/>
              </a:cxn>
              <a:cxn ang="0">
                <a:pos x="connsiteX1" y="connsiteY1"/>
              </a:cxn>
              <a:cxn ang="0">
                <a:pos x="connsiteX2" y="connsiteY2"/>
              </a:cxn>
              <a:cxn ang="0">
                <a:pos x="connsiteX3" y="connsiteY3"/>
              </a:cxn>
            </a:cxnLst>
            <a:rect l="l" t="t" r="r" b="b"/>
            <a:pathLst>
              <a:path w="4608512" h="3888431">
                <a:moveTo>
                  <a:pt x="0" y="0"/>
                </a:moveTo>
                <a:lnTo>
                  <a:pt x="4608512" y="0"/>
                </a:lnTo>
                <a:lnTo>
                  <a:pt x="4608512" y="3888431"/>
                </a:lnTo>
                <a:lnTo>
                  <a:pt x="0" y="3888431"/>
                </a:lnTo>
                <a:close/>
              </a:path>
            </a:pathLst>
          </a:custGeom>
          <a:solidFill>
            <a:schemeClr val="bg1">
              <a:lumMod val="85000"/>
            </a:schemeClr>
          </a:solidFill>
        </p:spPr>
        <p:txBody>
          <a:bodyPr wrap="square" tIns="360000">
            <a:noAutofit/>
          </a:bodyPr>
          <a:lstStyle>
            <a:lvl1pPr marL="0" indent="0" algn="ctr">
              <a:buNone/>
              <a:defRPr sz="1200"/>
            </a:lvl1pPr>
          </a:lstStyle>
          <a:p>
            <a:r>
              <a:rPr lang="en-GB"/>
              <a:t>INSERT CHART</a:t>
            </a:r>
            <a:endParaRPr lang="en-US"/>
          </a:p>
        </p:txBody>
      </p:sp>
      <p:sp>
        <p:nvSpPr>
          <p:cNvPr id="5" name="Text Placeholder 10">
            <a:extLst>
              <a:ext uri="{FF2B5EF4-FFF2-40B4-BE49-F238E27FC236}">
                <a16:creationId xmlns:a16="http://schemas.microsoft.com/office/drawing/2014/main" id="{05C87EB3-3F6A-5A49-BE66-275A78C10602}"/>
              </a:ext>
            </a:extLst>
          </p:cNvPr>
          <p:cNvSpPr>
            <a:spLocks noGrp="1"/>
          </p:cNvSpPr>
          <p:nvPr>
            <p:ph type="body" sz="quarter" idx="14" hasCustomPrompt="1"/>
          </p:nvPr>
        </p:nvSpPr>
        <p:spPr>
          <a:xfrm>
            <a:off x="623392" y="558423"/>
            <a:ext cx="8640960" cy="586957"/>
          </a:xfrm>
        </p:spPr>
        <p:txBody>
          <a:bodyPr tIns="46800" bIns="46800" anchor="b">
            <a:normAutofit/>
          </a:bodyPr>
          <a:lstStyle>
            <a:lvl1pPr marL="0" indent="0" algn="l">
              <a:lnSpc>
                <a:spcPct val="100000"/>
              </a:lnSpc>
              <a:buNone/>
              <a:defRPr sz="3200" spc="200" baseline="0">
                <a:solidFill>
                  <a:schemeClr val="tx1"/>
                </a:solidFill>
                <a:latin typeface="+mj-lt"/>
              </a:defRPr>
            </a:lvl1pPr>
          </a:lstStyle>
          <a:p>
            <a:pPr lvl="0"/>
            <a:r>
              <a:rPr lang="en-GB"/>
              <a:t>ADD TITLE HERE</a:t>
            </a:r>
            <a:endParaRPr lang="en-US"/>
          </a:p>
        </p:txBody>
      </p:sp>
      <p:sp>
        <p:nvSpPr>
          <p:cNvPr id="7" name="Text Placeholder 10">
            <a:extLst>
              <a:ext uri="{FF2B5EF4-FFF2-40B4-BE49-F238E27FC236}">
                <a16:creationId xmlns:a16="http://schemas.microsoft.com/office/drawing/2014/main" id="{73F3C5D6-322B-1980-01D9-FFFC56A5F862}"/>
              </a:ext>
            </a:extLst>
          </p:cNvPr>
          <p:cNvSpPr>
            <a:spLocks noGrp="1"/>
          </p:cNvSpPr>
          <p:nvPr>
            <p:ph type="body" sz="quarter" idx="15" hasCustomPrompt="1"/>
          </p:nvPr>
        </p:nvSpPr>
        <p:spPr>
          <a:xfrm>
            <a:off x="623392" y="1145380"/>
            <a:ext cx="8640960" cy="260328"/>
          </a:xfrm>
        </p:spPr>
        <p:txBody>
          <a:bodyPr anchor="t">
            <a:normAutofit/>
          </a:bodyPr>
          <a:lstStyle>
            <a:lvl1pPr marL="0" indent="0" algn="l" rtl="0">
              <a:lnSpc>
                <a:spcPct val="120000"/>
              </a:lnSpc>
              <a:buNone/>
              <a:defRPr sz="1000" spc="0" baseline="0">
                <a:solidFill>
                  <a:schemeClr val="tx1"/>
                </a:solidFill>
                <a:latin typeface="+mn-lt"/>
              </a:defRPr>
            </a:lvl1pPr>
          </a:lstStyle>
          <a:p>
            <a:pPr lvl="0"/>
            <a:r>
              <a:rPr lang="en-GB"/>
              <a:t>Lorem ipsum dolor sit amet, consectetuer adipiscing elit. Maecenas porttitor congue massa.</a:t>
            </a:r>
          </a:p>
        </p:txBody>
      </p:sp>
    </p:spTree>
    <p:extLst>
      <p:ext uri="{BB962C8B-B14F-4D97-AF65-F5344CB8AC3E}">
        <p14:creationId xmlns:p14="http://schemas.microsoft.com/office/powerpoint/2010/main" val="1663934462"/>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Layout E4">
    <p:spTree>
      <p:nvGrpSpPr>
        <p:cNvPr id="1" name=""/>
        <p:cNvGrpSpPr/>
        <p:nvPr/>
      </p:nvGrpSpPr>
      <p:grpSpPr>
        <a:xfrm>
          <a:off x="0" y="0"/>
          <a:ext cx="0" cy="0"/>
          <a:chOff x="0" y="0"/>
          <a:chExt cx="0" cy="0"/>
        </a:xfrm>
      </p:grpSpPr>
      <p:sp>
        <p:nvSpPr>
          <p:cNvPr id="12" name="Chart Placeholder 11">
            <a:extLst>
              <a:ext uri="{FF2B5EF4-FFF2-40B4-BE49-F238E27FC236}">
                <a16:creationId xmlns:a16="http://schemas.microsoft.com/office/drawing/2014/main" id="{748F1468-3497-D25C-1CD1-868B4D2CF51B}"/>
              </a:ext>
            </a:extLst>
          </p:cNvPr>
          <p:cNvSpPr>
            <a:spLocks noGrp="1"/>
          </p:cNvSpPr>
          <p:nvPr>
            <p:ph type="chart" sz="quarter" idx="28" hasCustomPrompt="1"/>
          </p:nvPr>
        </p:nvSpPr>
        <p:spPr>
          <a:xfrm>
            <a:off x="659551" y="1556792"/>
            <a:ext cx="10872898" cy="3528392"/>
          </a:xfrm>
          <a:custGeom>
            <a:avLst/>
            <a:gdLst>
              <a:gd name="connsiteX0" fmla="*/ 0 w 10872898"/>
              <a:gd name="connsiteY0" fmla="*/ 0 h 3528392"/>
              <a:gd name="connsiteX1" fmla="*/ 10872898 w 10872898"/>
              <a:gd name="connsiteY1" fmla="*/ 0 h 3528392"/>
              <a:gd name="connsiteX2" fmla="*/ 10872898 w 10872898"/>
              <a:gd name="connsiteY2" fmla="*/ 3528392 h 3528392"/>
              <a:gd name="connsiteX3" fmla="*/ 0 w 10872898"/>
              <a:gd name="connsiteY3" fmla="*/ 3528392 h 3528392"/>
            </a:gdLst>
            <a:ahLst/>
            <a:cxnLst>
              <a:cxn ang="0">
                <a:pos x="connsiteX0" y="connsiteY0"/>
              </a:cxn>
              <a:cxn ang="0">
                <a:pos x="connsiteX1" y="connsiteY1"/>
              </a:cxn>
              <a:cxn ang="0">
                <a:pos x="connsiteX2" y="connsiteY2"/>
              </a:cxn>
              <a:cxn ang="0">
                <a:pos x="connsiteX3" y="connsiteY3"/>
              </a:cxn>
            </a:cxnLst>
            <a:rect l="l" t="t" r="r" b="b"/>
            <a:pathLst>
              <a:path w="10872898" h="3528392">
                <a:moveTo>
                  <a:pt x="0" y="0"/>
                </a:moveTo>
                <a:lnTo>
                  <a:pt x="10872898" y="0"/>
                </a:lnTo>
                <a:lnTo>
                  <a:pt x="10872898" y="3528392"/>
                </a:lnTo>
                <a:lnTo>
                  <a:pt x="0" y="3528392"/>
                </a:lnTo>
                <a:close/>
              </a:path>
            </a:pathLst>
          </a:custGeom>
          <a:solidFill>
            <a:schemeClr val="bg1">
              <a:lumMod val="85000"/>
            </a:schemeClr>
          </a:solidFill>
        </p:spPr>
        <p:txBody>
          <a:bodyPr wrap="square" tIns="360000">
            <a:noAutofit/>
          </a:bodyPr>
          <a:lstStyle>
            <a:lvl1pPr marL="0" indent="0" algn="ctr">
              <a:buNone/>
              <a:defRPr sz="1200"/>
            </a:lvl1pPr>
          </a:lstStyle>
          <a:p>
            <a:r>
              <a:rPr lang="en-GB"/>
              <a:t>INSERT CHART</a:t>
            </a:r>
            <a:endParaRPr lang="en-US"/>
          </a:p>
        </p:txBody>
      </p:sp>
      <p:sp>
        <p:nvSpPr>
          <p:cNvPr id="6" name="Text Placeholder 10">
            <a:extLst>
              <a:ext uri="{FF2B5EF4-FFF2-40B4-BE49-F238E27FC236}">
                <a16:creationId xmlns:a16="http://schemas.microsoft.com/office/drawing/2014/main" id="{9B37F279-AE08-613D-586D-EC0BA556023C}"/>
              </a:ext>
            </a:extLst>
          </p:cNvPr>
          <p:cNvSpPr>
            <a:spLocks noGrp="1"/>
          </p:cNvSpPr>
          <p:nvPr>
            <p:ph type="body" sz="quarter" idx="14" hasCustomPrompt="1"/>
          </p:nvPr>
        </p:nvSpPr>
        <p:spPr>
          <a:xfrm>
            <a:off x="1775520" y="500332"/>
            <a:ext cx="8640960" cy="586957"/>
          </a:xfrm>
        </p:spPr>
        <p:txBody>
          <a:bodyPr tIns="46800" bIns="46800" anchor="b">
            <a:normAutofit/>
          </a:bodyPr>
          <a:lstStyle>
            <a:lvl1pPr marL="0" indent="0" algn="ctr">
              <a:lnSpc>
                <a:spcPct val="100000"/>
              </a:lnSpc>
              <a:buNone/>
              <a:defRPr sz="3200" spc="200" baseline="0">
                <a:solidFill>
                  <a:schemeClr val="tx1"/>
                </a:solidFill>
                <a:latin typeface="+mj-lt"/>
              </a:defRPr>
            </a:lvl1pPr>
          </a:lstStyle>
          <a:p>
            <a:pPr lvl="0"/>
            <a:r>
              <a:rPr lang="en-GB"/>
              <a:t>ADD TITLE HERE</a:t>
            </a:r>
            <a:endParaRPr lang="en-US"/>
          </a:p>
        </p:txBody>
      </p:sp>
      <p:sp>
        <p:nvSpPr>
          <p:cNvPr id="8" name="Text Placeholder 10">
            <a:extLst>
              <a:ext uri="{FF2B5EF4-FFF2-40B4-BE49-F238E27FC236}">
                <a16:creationId xmlns:a16="http://schemas.microsoft.com/office/drawing/2014/main" id="{CBA8C02E-574C-412D-1409-77AA51FB3903}"/>
              </a:ext>
            </a:extLst>
          </p:cNvPr>
          <p:cNvSpPr>
            <a:spLocks noGrp="1"/>
          </p:cNvSpPr>
          <p:nvPr>
            <p:ph type="body" sz="quarter" idx="15" hasCustomPrompt="1"/>
          </p:nvPr>
        </p:nvSpPr>
        <p:spPr>
          <a:xfrm>
            <a:off x="1775520" y="1087289"/>
            <a:ext cx="8640960" cy="260328"/>
          </a:xfrm>
        </p:spPr>
        <p:txBody>
          <a:bodyPr anchor="t">
            <a:normAutofit/>
          </a:bodyPr>
          <a:lstStyle>
            <a:lvl1pPr marL="0" indent="0" algn="ctr" rtl="0">
              <a:lnSpc>
                <a:spcPct val="120000"/>
              </a:lnSpc>
              <a:buNone/>
              <a:defRPr sz="1000" spc="0" baseline="0">
                <a:solidFill>
                  <a:schemeClr val="tx1"/>
                </a:solidFill>
                <a:latin typeface="+mn-lt"/>
              </a:defRPr>
            </a:lvl1pPr>
          </a:lstStyle>
          <a:p>
            <a:pPr lvl="0"/>
            <a:r>
              <a:rPr lang="en-GB"/>
              <a:t>Lorem ipsum dolor sit amet, consectetuer adipiscing elit. Maecenas porttitor congue massa.</a:t>
            </a:r>
          </a:p>
        </p:txBody>
      </p:sp>
    </p:spTree>
    <p:extLst>
      <p:ext uri="{BB962C8B-B14F-4D97-AF65-F5344CB8AC3E}">
        <p14:creationId xmlns:p14="http://schemas.microsoft.com/office/powerpoint/2010/main" val="1105649784"/>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Layout E5">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A781FFF9-C6C2-005A-C8EA-69FA44BAD9CC}"/>
              </a:ext>
            </a:extLst>
          </p:cNvPr>
          <p:cNvSpPr>
            <a:spLocks noGrp="1"/>
          </p:cNvSpPr>
          <p:nvPr>
            <p:ph type="dt" sz="half" idx="16"/>
          </p:nvPr>
        </p:nvSpPr>
        <p:spPr/>
        <p:txBody>
          <a:bodyPr/>
          <a:lstStyle/>
          <a:p>
            <a:endParaRPr lang="en-US"/>
          </a:p>
        </p:txBody>
      </p:sp>
      <p:sp>
        <p:nvSpPr>
          <p:cNvPr id="9" name="Footer Placeholder 8">
            <a:extLst>
              <a:ext uri="{FF2B5EF4-FFF2-40B4-BE49-F238E27FC236}">
                <a16:creationId xmlns:a16="http://schemas.microsoft.com/office/drawing/2014/main" id="{A2708EC7-493E-E87A-7706-2A6BCB7FF4D8}"/>
              </a:ext>
            </a:extLst>
          </p:cNvPr>
          <p:cNvSpPr>
            <a:spLocks noGrp="1"/>
          </p:cNvSpPr>
          <p:nvPr>
            <p:ph type="ftr" sz="quarter" idx="17"/>
          </p:nvPr>
        </p:nvSpPr>
        <p:spPr/>
        <p:txBody>
          <a:bodyPr/>
          <a:lstStyle/>
          <a:p>
            <a:endParaRPr lang="en-US"/>
          </a:p>
        </p:txBody>
      </p:sp>
      <p:sp>
        <p:nvSpPr>
          <p:cNvPr id="10" name="Slide Number Placeholder 9">
            <a:extLst>
              <a:ext uri="{FF2B5EF4-FFF2-40B4-BE49-F238E27FC236}">
                <a16:creationId xmlns:a16="http://schemas.microsoft.com/office/drawing/2014/main" id="{EFD2A1ED-82B9-9122-4171-A33670D925C2}"/>
              </a:ext>
            </a:extLst>
          </p:cNvPr>
          <p:cNvSpPr>
            <a:spLocks noGrp="1"/>
          </p:cNvSpPr>
          <p:nvPr>
            <p:ph type="sldNum" sz="quarter" idx="18"/>
          </p:nvPr>
        </p:nvSpPr>
        <p:spPr/>
        <p:txBody>
          <a:bodyPr/>
          <a:lstStyle/>
          <a:p>
            <a:fld id="{AB70854C-D5A9-4158-9BDB-743524094FFE}" type="slidenum">
              <a:rPr lang="en-US" smtClean="0"/>
              <a:pPr/>
              <a:t>‹#›</a:t>
            </a:fld>
            <a:endParaRPr lang="en-US"/>
          </a:p>
        </p:txBody>
      </p:sp>
      <p:sp>
        <p:nvSpPr>
          <p:cNvPr id="16" name="Chart Placeholder 15">
            <a:extLst>
              <a:ext uri="{FF2B5EF4-FFF2-40B4-BE49-F238E27FC236}">
                <a16:creationId xmlns:a16="http://schemas.microsoft.com/office/drawing/2014/main" id="{B2A1BEDF-826E-63A7-93F5-25A978507843}"/>
              </a:ext>
            </a:extLst>
          </p:cNvPr>
          <p:cNvSpPr>
            <a:spLocks noGrp="1"/>
          </p:cNvSpPr>
          <p:nvPr>
            <p:ph type="chart" sz="quarter" idx="28" hasCustomPrompt="1"/>
          </p:nvPr>
        </p:nvSpPr>
        <p:spPr>
          <a:xfrm>
            <a:off x="1631504" y="1797024"/>
            <a:ext cx="2256420" cy="2814286"/>
          </a:xfrm>
          <a:custGeom>
            <a:avLst/>
            <a:gdLst>
              <a:gd name="connsiteX0" fmla="*/ 0 w 2256420"/>
              <a:gd name="connsiteY0" fmla="*/ 0 h 2814286"/>
              <a:gd name="connsiteX1" fmla="*/ 2256420 w 2256420"/>
              <a:gd name="connsiteY1" fmla="*/ 0 h 2814286"/>
              <a:gd name="connsiteX2" fmla="*/ 2256420 w 2256420"/>
              <a:gd name="connsiteY2" fmla="*/ 2814286 h 2814286"/>
              <a:gd name="connsiteX3" fmla="*/ 0 w 2256420"/>
              <a:gd name="connsiteY3" fmla="*/ 2814286 h 2814286"/>
            </a:gdLst>
            <a:ahLst/>
            <a:cxnLst>
              <a:cxn ang="0">
                <a:pos x="connsiteX0" y="connsiteY0"/>
              </a:cxn>
              <a:cxn ang="0">
                <a:pos x="connsiteX1" y="connsiteY1"/>
              </a:cxn>
              <a:cxn ang="0">
                <a:pos x="connsiteX2" y="connsiteY2"/>
              </a:cxn>
              <a:cxn ang="0">
                <a:pos x="connsiteX3" y="connsiteY3"/>
              </a:cxn>
            </a:cxnLst>
            <a:rect l="l" t="t" r="r" b="b"/>
            <a:pathLst>
              <a:path w="2256420" h="2814286">
                <a:moveTo>
                  <a:pt x="0" y="0"/>
                </a:moveTo>
                <a:lnTo>
                  <a:pt x="2256420" y="0"/>
                </a:lnTo>
                <a:lnTo>
                  <a:pt x="2256420" y="2814286"/>
                </a:lnTo>
                <a:lnTo>
                  <a:pt x="0" y="2814286"/>
                </a:lnTo>
                <a:close/>
              </a:path>
            </a:pathLst>
          </a:custGeom>
          <a:solidFill>
            <a:schemeClr val="bg1">
              <a:lumMod val="85000"/>
            </a:schemeClr>
          </a:solidFill>
        </p:spPr>
        <p:txBody>
          <a:bodyPr wrap="square" tIns="360000">
            <a:noAutofit/>
          </a:bodyPr>
          <a:lstStyle>
            <a:lvl1pPr marL="0" indent="0" algn="ctr">
              <a:buNone/>
              <a:defRPr sz="1200"/>
            </a:lvl1pPr>
          </a:lstStyle>
          <a:p>
            <a:r>
              <a:rPr lang="en-GB"/>
              <a:t>INSERT CHART</a:t>
            </a:r>
            <a:endParaRPr lang="en-US"/>
          </a:p>
        </p:txBody>
      </p:sp>
      <p:sp>
        <p:nvSpPr>
          <p:cNvPr id="6" name="Text Placeholder 10">
            <a:extLst>
              <a:ext uri="{FF2B5EF4-FFF2-40B4-BE49-F238E27FC236}">
                <a16:creationId xmlns:a16="http://schemas.microsoft.com/office/drawing/2014/main" id="{9B37F279-AE08-613D-586D-EC0BA556023C}"/>
              </a:ext>
            </a:extLst>
          </p:cNvPr>
          <p:cNvSpPr>
            <a:spLocks noGrp="1"/>
          </p:cNvSpPr>
          <p:nvPr>
            <p:ph type="body" sz="quarter" idx="14" hasCustomPrompt="1"/>
          </p:nvPr>
        </p:nvSpPr>
        <p:spPr>
          <a:xfrm>
            <a:off x="1775520" y="500332"/>
            <a:ext cx="8640960" cy="586957"/>
          </a:xfrm>
        </p:spPr>
        <p:txBody>
          <a:bodyPr tIns="46800" bIns="46800" anchor="b">
            <a:normAutofit/>
          </a:bodyPr>
          <a:lstStyle>
            <a:lvl1pPr marL="0" indent="0" algn="ctr">
              <a:lnSpc>
                <a:spcPct val="100000"/>
              </a:lnSpc>
              <a:buNone/>
              <a:defRPr sz="3200" spc="200" baseline="0">
                <a:solidFill>
                  <a:schemeClr val="tx1"/>
                </a:solidFill>
                <a:latin typeface="+mj-lt"/>
              </a:defRPr>
            </a:lvl1pPr>
          </a:lstStyle>
          <a:p>
            <a:pPr lvl="0"/>
            <a:r>
              <a:rPr lang="en-GB"/>
              <a:t>ADD TITLE HERE</a:t>
            </a:r>
            <a:endParaRPr lang="en-US"/>
          </a:p>
        </p:txBody>
      </p:sp>
      <p:sp>
        <p:nvSpPr>
          <p:cNvPr id="19" name="Chart Placeholder 18">
            <a:extLst>
              <a:ext uri="{FF2B5EF4-FFF2-40B4-BE49-F238E27FC236}">
                <a16:creationId xmlns:a16="http://schemas.microsoft.com/office/drawing/2014/main" id="{6031CDC9-92CA-C4ED-1D22-ADABCFEFE537}"/>
              </a:ext>
            </a:extLst>
          </p:cNvPr>
          <p:cNvSpPr>
            <a:spLocks noGrp="1"/>
          </p:cNvSpPr>
          <p:nvPr>
            <p:ph type="chart" sz="quarter" idx="29" hasCustomPrompt="1"/>
          </p:nvPr>
        </p:nvSpPr>
        <p:spPr>
          <a:xfrm>
            <a:off x="4967790" y="1797024"/>
            <a:ext cx="2256420" cy="2814286"/>
          </a:xfrm>
          <a:custGeom>
            <a:avLst/>
            <a:gdLst>
              <a:gd name="connsiteX0" fmla="*/ 0 w 2256420"/>
              <a:gd name="connsiteY0" fmla="*/ 0 h 2814286"/>
              <a:gd name="connsiteX1" fmla="*/ 2256420 w 2256420"/>
              <a:gd name="connsiteY1" fmla="*/ 0 h 2814286"/>
              <a:gd name="connsiteX2" fmla="*/ 2256420 w 2256420"/>
              <a:gd name="connsiteY2" fmla="*/ 2814286 h 2814286"/>
              <a:gd name="connsiteX3" fmla="*/ 0 w 2256420"/>
              <a:gd name="connsiteY3" fmla="*/ 2814286 h 2814286"/>
            </a:gdLst>
            <a:ahLst/>
            <a:cxnLst>
              <a:cxn ang="0">
                <a:pos x="connsiteX0" y="connsiteY0"/>
              </a:cxn>
              <a:cxn ang="0">
                <a:pos x="connsiteX1" y="connsiteY1"/>
              </a:cxn>
              <a:cxn ang="0">
                <a:pos x="connsiteX2" y="connsiteY2"/>
              </a:cxn>
              <a:cxn ang="0">
                <a:pos x="connsiteX3" y="connsiteY3"/>
              </a:cxn>
            </a:cxnLst>
            <a:rect l="l" t="t" r="r" b="b"/>
            <a:pathLst>
              <a:path w="2256420" h="2814286">
                <a:moveTo>
                  <a:pt x="0" y="0"/>
                </a:moveTo>
                <a:lnTo>
                  <a:pt x="2256420" y="0"/>
                </a:lnTo>
                <a:lnTo>
                  <a:pt x="2256420" y="2814286"/>
                </a:lnTo>
                <a:lnTo>
                  <a:pt x="0" y="2814286"/>
                </a:lnTo>
                <a:close/>
              </a:path>
            </a:pathLst>
          </a:custGeom>
          <a:solidFill>
            <a:schemeClr val="bg1">
              <a:lumMod val="85000"/>
            </a:schemeClr>
          </a:solidFill>
        </p:spPr>
        <p:txBody>
          <a:bodyPr wrap="square" tIns="360000">
            <a:noAutofit/>
          </a:bodyPr>
          <a:lstStyle>
            <a:lvl1pPr marL="0" indent="0" algn="ctr">
              <a:buNone/>
              <a:defRPr sz="1200"/>
            </a:lvl1pPr>
          </a:lstStyle>
          <a:p>
            <a:r>
              <a:rPr lang="en-GB"/>
              <a:t>INSERT CHART</a:t>
            </a:r>
            <a:endParaRPr lang="en-US"/>
          </a:p>
        </p:txBody>
      </p:sp>
      <p:sp>
        <p:nvSpPr>
          <p:cNvPr id="20" name="Chart Placeholder 19">
            <a:extLst>
              <a:ext uri="{FF2B5EF4-FFF2-40B4-BE49-F238E27FC236}">
                <a16:creationId xmlns:a16="http://schemas.microsoft.com/office/drawing/2014/main" id="{A6B44222-CB9E-85B1-5FAC-6381433F2B17}"/>
              </a:ext>
            </a:extLst>
          </p:cNvPr>
          <p:cNvSpPr>
            <a:spLocks noGrp="1"/>
          </p:cNvSpPr>
          <p:nvPr>
            <p:ph type="chart" sz="quarter" idx="30" hasCustomPrompt="1"/>
          </p:nvPr>
        </p:nvSpPr>
        <p:spPr>
          <a:xfrm>
            <a:off x="8304076" y="1797024"/>
            <a:ext cx="2256420" cy="2814286"/>
          </a:xfrm>
          <a:custGeom>
            <a:avLst/>
            <a:gdLst>
              <a:gd name="connsiteX0" fmla="*/ 0 w 2256420"/>
              <a:gd name="connsiteY0" fmla="*/ 0 h 2814286"/>
              <a:gd name="connsiteX1" fmla="*/ 2256420 w 2256420"/>
              <a:gd name="connsiteY1" fmla="*/ 0 h 2814286"/>
              <a:gd name="connsiteX2" fmla="*/ 2256420 w 2256420"/>
              <a:gd name="connsiteY2" fmla="*/ 2814286 h 2814286"/>
              <a:gd name="connsiteX3" fmla="*/ 0 w 2256420"/>
              <a:gd name="connsiteY3" fmla="*/ 2814286 h 2814286"/>
            </a:gdLst>
            <a:ahLst/>
            <a:cxnLst>
              <a:cxn ang="0">
                <a:pos x="connsiteX0" y="connsiteY0"/>
              </a:cxn>
              <a:cxn ang="0">
                <a:pos x="connsiteX1" y="connsiteY1"/>
              </a:cxn>
              <a:cxn ang="0">
                <a:pos x="connsiteX2" y="connsiteY2"/>
              </a:cxn>
              <a:cxn ang="0">
                <a:pos x="connsiteX3" y="connsiteY3"/>
              </a:cxn>
            </a:cxnLst>
            <a:rect l="l" t="t" r="r" b="b"/>
            <a:pathLst>
              <a:path w="2256420" h="2814286">
                <a:moveTo>
                  <a:pt x="0" y="0"/>
                </a:moveTo>
                <a:lnTo>
                  <a:pt x="2256420" y="0"/>
                </a:lnTo>
                <a:lnTo>
                  <a:pt x="2256420" y="2814286"/>
                </a:lnTo>
                <a:lnTo>
                  <a:pt x="0" y="2814286"/>
                </a:lnTo>
                <a:close/>
              </a:path>
            </a:pathLst>
          </a:custGeom>
          <a:solidFill>
            <a:schemeClr val="bg1">
              <a:lumMod val="85000"/>
            </a:schemeClr>
          </a:solidFill>
        </p:spPr>
        <p:txBody>
          <a:bodyPr wrap="square" tIns="360000">
            <a:noAutofit/>
          </a:bodyPr>
          <a:lstStyle>
            <a:lvl1pPr marL="0" indent="0" algn="ctr" rtl="0">
              <a:buNone/>
              <a:defRPr sz="1200"/>
            </a:lvl1pPr>
          </a:lstStyle>
          <a:p>
            <a:r>
              <a:rPr lang="en-GB"/>
              <a:t>INSERT CHART</a:t>
            </a:r>
            <a:endParaRPr lang="en-US"/>
          </a:p>
        </p:txBody>
      </p:sp>
      <p:sp>
        <p:nvSpPr>
          <p:cNvPr id="8" name="Text Placeholder 10">
            <a:extLst>
              <a:ext uri="{FF2B5EF4-FFF2-40B4-BE49-F238E27FC236}">
                <a16:creationId xmlns:a16="http://schemas.microsoft.com/office/drawing/2014/main" id="{CBA8C02E-574C-412D-1409-77AA51FB3903}"/>
              </a:ext>
            </a:extLst>
          </p:cNvPr>
          <p:cNvSpPr>
            <a:spLocks noGrp="1"/>
          </p:cNvSpPr>
          <p:nvPr userDrawn="1">
            <p:ph type="body" sz="quarter" idx="15" hasCustomPrompt="1"/>
          </p:nvPr>
        </p:nvSpPr>
        <p:spPr>
          <a:xfrm>
            <a:off x="1775520" y="1087289"/>
            <a:ext cx="8640960" cy="260328"/>
          </a:xfrm>
        </p:spPr>
        <p:txBody>
          <a:bodyPr anchor="t">
            <a:normAutofit/>
          </a:bodyPr>
          <a:lstStyle>
            <a:lvl1pPr marL="0" indent="0" algn="ctr" rtl="0">
              <a:lnSpc>
                <a:spcPct val="120000"/>
              </a:lnSpc>
              <a:buNone/>
              <a:defRPr sz="1000" spc="0" baseline="0">
                <a:solidFill>
                  <a:schemeClr val="tx1"/>
                </a:solidFill>
                <a:latin typeface="+mn-lt"/>
              </a:defRPr>
            </a:lvl1pPr>
          </a:lstStyle>
          <a:p>
            <a:pPr lvl="0"/>
            <a:r>
              <a:rPr lang="en-GB"/>
              <a:t>Lorem ipsum dolor sit amet, consectetuer adipiscing elit. Maecenas porttitor congue massa.</a:t>
            </a:r>
          </a:p>
        </p:txBody>
      </p:sp>
    </p:spTree>
    <p:extLst>
      <p:ext uri="{BB962C8B-B14F-4D97-AF65-F5344CB8AC3E}">
        <p14:creationId xmlns:p14="http://schemas.microsoft.com/office/powerpoint/2010/main" val="1377933853"/>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FB614F-9FAF-0185-B1E9-A1D01D3C4702}"/>
              </a:ext>
            </a:extLst>
          </p:cNvPr>
          <p:cNvSpPr>
            <a:spLocks noGrp="1"/>
          </p:cNvSpPr>
          <p:nvPr>
            <p:ph type="dt" sz="half" idx="10"/>
          </p:nvPr>
        </p:nvSpPr>
        <p:spPr/>
        <p:txBody>
          <a:bodyPr/>
          <a:lstStyle/>
          <a:p>
            <a:fld id="{F1A2CDC9-D4C1-4B37-B35C-8E52CA88E210}" type="datetimeFigureOut">
              <a:rPr lang="en-US" smtClean="0"/>
              <a:t>12/10/2023</a:t>
            </a:fld>
            <a:endParaRPr lang="en-US"/>
          </a:p>
        </p:txBody>
      </p:sp>
      <p:sp>
        <p:nvSpPr>
          <p:cNvPr id="3" name="Footer Placeholder 2">
            <a:extLst>
              <a:ext uri="{FF2B5EF4-FFF2-40B4-BE49-F238E27FC236}">
                <a16:creationId xmlns:a16="http://schemas.microsoft.com/office/drawing/2014/main" id="{0F4E4EB4-BEA8-DC60-2D3A-65F4C343C62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9DFBFE0-45FD-4CAB-FD56-592677D48A2A}"/>
              </a:ext>
            </a:extLst>
          </p:cNvPr>
          <p:cNvSpPr>
            <a:spLocks noGrp="1"/>
          </p:cNvSpPr>
          <p:nvPr>
            <p:ph type="sldNum" sz="quarter" idx="12"/>
          </p:nvPr>
        </p:nvSpPr>
        <p:spPr/>
        <p:txBody>
          <a:bodyPr/>
          <a:lstStyle/>
          <a:p>
            <a:fld id="{C6C9796D-A7AF-4E00-B741-F6AAC5DDD056}" type="slidenum">
              <a:rPr lang="en-US" smtClean="0"/>
              <a:t>‹#›</a:t>
            </a:fld>
            <a:endParaRPr lang="en-US"/>
          </a:p>
        </p:txBody>
      </p:sp>
    </p:spTree>
    <p:extLst>
      <p:ext uri="{BB962C8B-B14F-4D97-AF65-F5344CB8AC3E}">
        <p14:creationId xmlns:p14="http://schemas.microsoft.com/office/powerpoint/2010/main" val="32071629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Layout A">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9CD6E5B-A17C-4207-E84A-7DC021D199DE}"/>
              </a:ext>
            </a:extLst>
          </p:cNvPr>
          <p:cNvSpPr>
            <a:spLocks noGrp="1"/>
          </p:cNvSpPr>
          <p:nvPr>
            <p:ph type="body" sz="quarter" idx="13" hasCustomPrompt="1"/>
          </p:nvPr>
        </p:nvSpPr>
        <p:spPr>
          <a:xfrm>
            <a:off x="3611724" y="2408620"/>
            <a:ext cx="4968552" cy="792162"/>
          </a:xfrm>
        </p:spPr>
        <p:txBody>
          <a:bodyPr lIns="0" rIns="0" anchor="b">
            <a:normAutofit/>
          </a:bodyPr>
          <a:lstStyle>
            <a:lvl1pPr marL="0" indent="0" algn="ctr">
              <a:lnSpc>
                <a:spcPct val="100000"/>
              </a:lnSpc>
              <a:buNone/>
              <a:defRPr sz="4000">
                <a:ln w="12700">
                  <a:solidFill>
                    <a:schemeClr val="bg1"/>
                  </a:solidFill>
                </a:ln>
                <a:noFill/>
                <a:latin typeface="+mj-lt"/>
              </a:defRPr>
            </a:lvl1pPr>
          </a:lstStyle>
          <a:p>
            <a:pPr lvl="0"/>
            <a:r>
              <a:rPr lang="en-US"/>
              <a:t>PRESENTATION</a:t>
            </a:r>
          </a:p>
        </p:txBody>
      </p:sp>
      <p:sp>
        <p:nvSpPr>
          <p:cNvPr id="9" name="Text Placeholder 7">
            <a:extLst>
              <a:ext uri="{FF2B5EF4-FFF2-40B4-BE49-F238E27FC236}">
                <a16:creationId xmlns:a16="http://schemas.microsoft.com/office/drawing/2014/main" id="{825F2917-C7E9-C444-86EB-F0D215FD9767}"/>
              </a:ext>
            </a:extLst>
          </p:cNvPr>
          <p:cNvSpPr>
            <a:spLocks noGrp="1"/>
          </p:cNvSpPr>
          <p:nvPr>
            <p:ph type="body" sz="quarter" idx="14" hasCustomPrompt="1"/>
          </p:nvPr>
        </p:nvSpPr>
        <p:spPr>
          <a:xfrm>
            <a:off x="3611724" y="3197936"/>
            <a:ext cx="4968552" cy="1311128"/>
          </a:xfrm>
        </p:spPr>
        <p:txBody>
          <a:bodyPr lIns="0" rIns="0" anchor="t">
            <a:normAutofit/>
          </a:bodyPr>
          <a:lstStyle>
            <a:lvl1pPr marL="0" indent="0" algn="ctr" rtl="0">
              <a:lnSpc>
                <a:spcPct val="100000"/>
              </a:lnSpc>
              <a:buNone/>
              <a:defRPr sz="8800" spc="600">
                <a:ln w="12700">
                  <a:noFill/>
                </a:ln>
                <a:solidFill>
                  <a:schemeClr val="bg1"/>
                </a:solidFill>
                <a:latin typeface="+mj-lt"/>
              </a:defRPr>
            </a:lvl1pPr>
          </a:lstStyle>
          <a:p>
            <a:pPr lvl="0"/>
            <a:r>
              <a:rPr lang="en-US"/>
              <a:t>TITLE</a:t>
            </a:r>
          </a:p>
        </p:txBody>
      </p:sp>
    </p:spTree>
    <p:extLst>
      <p:ext uri="{BB962C8B-B14F-4D97-AF65-F5344CB8AC3E}">
        <p14:creationId xmlns:p14="http://schemas.microsoft.com/office/powerpoint/2010/main" val="14379737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Layout B">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B9D5B36-D07D-6982-B993-43A9EA1377B0}"/>
              </a:ext>
            </a:extLst>
          </p:cNvPr>
          <p:cNvSpPr>
            <a:spLocks noGrp="1"/>
          </p:cNvSpPr>
          <p:nvPr>
            <p:ph type="pic" sz="quarter" idx="10" hasCustomPrompt="1"/>
          </p:nvPr>
        </p:nvSpPr>
        <p:spPr>
          <a:xfrm>
            <a:off x="0" y="-11575"/>
            <a:ext cx="12192000" cy="686957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bg1">
              <a:lumMod val="50000"/>
            </a:schemeClr>
          </a:solidFill>
        </p:spPr>
        <p:txBody>
          <a:bodyPr wrap="square" tIns="720000" anchor="t">
            <a:noAutofit/>
          </a:bodyPr>
          <a:lstStyle>
            <a:lvl1pPr marL="0" indent="0" algn="ctr">
              <a:buNone/>
              <a:defRPr>
                <a:solidFill>
                  <a:schemeClr val="bg1"/>
                </a:solidFill>
              </a:defRPr>
            </a:lvl1pPr>
          </a:lstStyle>
          <a:p>
            <a:r>
              <a:rPr lang="en-GB"/>
              <a:t>Insert Picture</a:t>
            </a:r>
            <a:endParaRPr lang="en-US"/>
          </a:p>
        </p:txBody>
      </p:sp>
      <p:sp>
        <p:nvSpPr>
          <p:cNvPr id="12" name="Text Placeholder 11">
            <a:extLst>
              <a:ext uri="{FF2B5EF4-FFF2-40B4-BE49-F238E27FC236}">
                <a16:creationId xmlns:a16="http://schemas.microsoft.com/office/drawing/2014/main" id="{89167660-DE06-086C-C4CC-43E90CF5B4C1}"/>
              </a:ext>
            </a:extLst>
          </p:cNvPr>
          <p:cNvSpPr>
            <a:spLocks noGrp="1"/>
          </p:cNvSpPr>
          <p:nvPr>
            <p:ph type="body" sz="quarter" idx="11" hasCustomPrompt="1"/>
          </p:nvPr>
        </p:nvSpPr>
        <p:spPr>
          <a:xfrm>
            <a:off x="1415480" y="2133481"/>
            <a:ext cx="3240360" cy="2862322"/>
          </a:xfrm>
        </p:spPr>
        <p:txBody>
          <a:bodyPr lIns="0" rIns="0" anchor="ctr">
            <a:normAutofit/>
          </a:bodyPr>
          <a:lstStyle>
            <a:lvl1pPr marL="0" indent="0" algn="r">
              <a:buNone/>
              <a:defRPr sz="20000">
                <a:gradFill>
                  <a:gsLst>
                    <a:gs pos="50000">
                      <a:schemeClr val="accent4"/>
                    </a:gs>
                    <a:gs pos="0">
                      <a:schemeClr val="accent2"/>
                    </a:gs>
                    <a:gs pos="100000">
                      <a:schemeClr val="accent3"/>
                    </a:gs>
                  </a:gsLst>
                  <a:path path="circle">
                    <a:fillToRect l="100000" t="100000"/>
                  </a:path>
                </a:gradFill>
                <a:latin typeface="+mj-lt"/>
              </a:defRPr>
            </a:lvl1pPr>
          </a:lstStyle>
          <a:p>
            <a:pPr lvl="0"/>
            <a:r>
              <a:rPr lang="en-US"/>
              <a:t>01</a:t>
            </a:r>
          </a:p>
        </p:txBody>
      </p:sp>
      <p:sp>
        <p:nvSpPr>
          <p:cNvPr id="14" name="Text Placeholder 13">
            <a:extLst>
              <a:ext uri="{FF2B5EF4-FFF2-40B4-BE49-F238E27FC236}">
                <a16:creationId xmlns:a16="http://schemas.microsoft.com/office/drawing/2014/main" id="{8A19DABE-DBA5-80FE-60C3-16363EE9F561}"/>
              </a:ext>
            </a:extLst>
          </p:cNvPr>
          <p:cNvSpPr>
            <a:spLocks noGrp="1"/>
          </p:cNvSpPr>
          <p:nvPr>
            <p:ph type="body" sz="quarter" idx="12" hasCustomPrompt="1"/>
          </p:nvPr>
        </p:nvSpPr>
        <p:spPr>
          <a:xfrm>
            <a:off x="6215337" y="2332357"/>
            <a:ext cx="4392487" cy="646331"/>
          </a:xfrm>
        </p:spPr>
        <p:txBody>
          <a:bodyPr lIns="0" rIns="0" anchor="b">
            <a:normAutofit/>
          </a:bodyPr>
          <a:lstStyle>
            <a:lvl1pPr marL="0" indent="0">
              <a:lnSpc>
                <a:spcPct val="100000"/>
              </a:lnSpc>
              <a:buNone/>
              <a:defRPr sz="4000">
                <a:latin typeface="+mj-lt"/>
              </a:defRPr>
            </a:lvl1pPr>
          </a:lstStyle>
          <a:p>
            <a:pPr lvl="0"/>
            <a:r>
              <a:rPr lang="en-US"/>
              <a:t>ADD TITLE</a:t>
            </a:r>
          </a:p>
        </p:txBody>
      </p:sp>
    </p:spTree>
    <p:extLst>
      <p:ext uri="{BB962C8B-B14F-4D97-AF65-F5344CB8AC3E}">
        <p14:creationId xmlns:p14="http://schemas.microsoft.com/office/powerpoint/2010/main" val="3029226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Layout C">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FB614F-9FAF-0185-B1E9-A1D01D3C4702}"/>
              </a:ext>
            </a:extLst>
          </p:cNvPr>
          <p:cNvSpPr>
            <a:spLocks noGrp="1"/>
          </p:cNvSpPr>
          <p:nvPr>
            <p:ph type="dt" sz="half" idx="10"/>
          </p:nvPr>
        </p:nvSpPr>
        <p:spPr/>
        <p:txBody>
          <a:bodyPr/>
          <a:lstStyle/>
          <a:p>
            <a:fld id="{F1A2CDC9-D4C1-4B37-B35C-8E52CA88E210}" type="datetimeFigureOut">
              <a:rPr lang="en-US" smtClean="0"/>
              <a:t>12/10/2023</a:t>
            </a:fld>
            <a:endParaRPr lang="en-US"/>
          </a:p>
        </p:txBody>
      </p:sp>
      <p:sp>
        <p:nvSpPr>
          <p:cNvPr id="3" name="Footer Placeholder 2">
            <a:extLst>
              <a:ext uri="{FF2B5EF4-FFF2-40B4-BE49-F238E27FC236}">
                <a16:creationId xmlns:a16="http://schemas.microsoft.com/office/drawing/2014/main" id="{0F4E4EB4-BEA8-DC60-2D3A-65F4C343C62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9DFBFE0-45FD-4CAB-FD56-592677D48A2A}"/>
              </a:ext>
            </a:extLst>
          </p:cNvPr>
          <p:cNvSpPr>
            <a:spLocks noGrp="1"/>
          </p:cNvSpPr>
          <p:nvPr>
            <p:ph type="sldNum" sz="quarter" idx="12"/>
          </p:nvPr>
        </p:nvSpPr>
        <p:spPr/>
        <p:txBody>
          <a:bodyPr/>
          <a:lstStyle/>
          <a:p>
            <a:fld id="{C6C9796D-A7AF-4E00-B741-F6AAC5DDD056}" type="slidenum">
              <a:rPr lang="en-US" smtClean="0"/>
              <a:t>‹#›</a:t>
            </a:fld>
            <a:endParaRPr lang="en-US"/>
          </a:p>
        </p:txBody>
      </p:sp>
      <p:sp>
        <p:nvSpPr>
          <p:cNvPr id="9" name="Picture Placeholder 8">
            <a:extLst>
              <a:ext uri="{FF2B5EF4-FFF2-40B4-BE49-F238E27FC236}">
                <a16:creationId xmlns:a16="http://schemas.microsoft.com/office/drawing/2014/main" id="{C3F262D4-5871-C51A-ABB7-5FE3A3FB8BD7}"/>
              </a:ext>
            </a:extLst>
          </p:cNvPr>
          <p:cNvSpPr>
            <a:spLocks noGrp="1"/>
          </p:cNvSpPr>
          <p:nvPr>
            <p:ph type="pic" sz="quarter" idx="13" hasCustomPrompt="1"/>
          </p:nvPr>
        </p:nvSpPr>
        <p:spPr>
          <a:xfrm>
            <a:off x="0" y="0"/>
            <a:ext cx="5159896" cy="6858000"/>
          </a:xfrm>
          <a:custGeom>
            <a:avLst/>
            <a:gdLst>
              <a:gd name="connsiteX0" fmla="*/ 0 w 5159896"/>
              <a:gd name="connsiteY0" fmla="*/ 0 h 6858000"/>
              <a:gd name="connsiteX1" fmla="*/ 5159896 w 5159896"/>
              <a:gd name="connsiteY1" fmla="*/ 0 h 6858000"/>
              <a:gd name="connsiteX2" fmla="*/ 5159896 w 5159896"/>
              <a:gd name="connsiteY2" fmla="*/ 6858000 h 6858000"/>
              <a:gd name="connsiteX3" fmla="*/ 0 w 515989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159896" h="6858000">
                <a:moveTo>
                  <a:pt x="0" y="0"/>
                </a:moveTo>
                <a:lnTo>
                  <a:pt x="5159896" y="0"/>
                </a:lnTo>
                <a:lnTo>
                  <a:pt x="5159896" y="6858000"/>
                </a:lnTo>
                <a:lnTo>
                  <a:pt x="0" y="6858000"/>
                </a:lnTo>
                <a:close/>
              </a:path>
            </a:pathLst>
          </a:custGeom>
          <a:solidFill>
            <a:schemeClr val="bg1">
              <a:lumMod val="50000"/>
            </a:schemeClr>
          </a:solidFill>
        </p:spPr>
        <p:txBody>
          <a:bodyPr wrap="square" tIns="720000">
            <a:noAutofit/>
          </a:bodyPr>
          <a:lstStyle>
            <a:lvl1pPr marL="0" indent="0" algn="ctr">
              <a:buNone/>
              <a:defRPr/>
            </a:lvl1pPr>
          </a:lstStyle>
          <a:p>
            <a:r>
              <a:rPr lang="en-GB"/>
              <a:t>Insert Picture</a:t>
            </a:r>
            <a:endParaRPr lang="en-US"/>
          </a:p>
        </p:txBody>
      </p:sp>
      <p:sp>
        <p:nvSpPr>
          <p:cNvPr id="11" name="Text Placeholder 10">
            <a:extLst>
              <a:ext uri="{FF2B5EF4-FFF2-40B4-BE49-F238E27FC236}">
                <a16:creationId xmlns:a16="http://schemas.microsoft.com/office/drawing/2014/main" id="{11FA6D57-4058-DFF5-E503-6DC378C3E2DC}"/>
              </a:ext>
            </a:extLst>
          </p:cNvPr>
          <p:cNvSpPr>
            <a:spLocks noGrp="1"/>
          </p:cNvSpPr>
          <p:nvPr>
            <p:ph type="body" sz="quarter" idx="14" hasCustomPrompt="1"/>
          </p:nvPr>
        </p:nvSpPr>
        <p:spPr>
          <a:xfrm>
            <a:off x="6600056" y="1297231"/>
            <a:ext cx="4320479" cy="535531"/>
          </a:xfrm>
          <a:noFill/>
        </p:spPr>
        <p:txBody>
          <a:bodyPr wrap="square" lIns="0" rIns="0" rtlCol="0" anchor="b">
            <a:normAutofit/>
          </a:bodyPr>
          <a:lstStyle>
            <a:lvl1pPr marL="0" indent="0">
              <a:lnSpc>
                <a:spcPct val="100000"/>
              </a:lnSpc>
              <a:buNone/>
              <a:defRPr lang="en-US" sz="3200">
                <a:latin typeface="+mj-lt"/>
              </a:defRPr>
            </a:lvl1pPr>
          </a:lstStyle>
          <a:p>
            <a:pPr marL="0" lvl="0"/>
            <a:r>
              <a:rPr lang="en-US"/>
              <a:t>ADD TITLE HERE</a:t>
            </a:r>
          </a:p>
        </p:txBody>
      </p:sp>
    </p:spTree>
    <p:extLst>
      <p:ext uri="{BB962C8B-B14F-4D97-AF65-F5344CB8AC3E}">
        <p14:creationId xmlns:p14="http://schemas.microsoft.com/office/powerpoint/2010/main" val="20791227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Layout 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FB614F-9FAF-0185-B1E9-A1D01D3C4702}"/>
              </a:ext>
            </a:extLst>
          </p:cNvPr>
          <p:cNvSpPr>
            <a:spLocks noGrp="1"/>
          </p:cNvSpPr>
          <p:nvPr>
            <p:ph type="dt" sz="half" idx="10"/>
          </p:nvPr>
        </p:nvSpPr>
        <p:spPr/>
        <p:txBody>
          <a:bodyPr/>
          <a:lstStyle/>
          <a:p>
            <a:fld id="{F1A2CDC9-D4C1-4B37-B35C-8E52CA88E210}" type="datetimeFigureOut">
              <a:rPr lang="en-US" smtClean="0"/>
              <a:t>12/10/2023</a:t>
            </a:fld>
            <a:endParaRPr lang="en-US"/>
          </a:p>
        </p:txBody>
      </p:sp>
      <p:sp>
        <p:nvSpPr>
          <p:cNvPr id="8" name="Picture Placeholder 7">
            <a:extLst>
              <a:ext uri="{FF2B5EF4-FFF2-40B4-BE49-F238E27FC236}">
                <a16:creationId xmlns:a16="http://schemas.microsoft.com/office/drawing/2014/main" id="{74E46598-1015-49E8-5AB0-79E543353650}"/>
              </a:ext>
            </a:extLst>
          </p:cNvPr>
          <p:cNvSpPr>
            <a:spLocks noGrp="1"/>
          </p:cNvSpPr>
          <p:nvPr>
            <p:ph type="pic" sz="quarter" idx="13" hasCustomPrompt="1"/>
          </p:nvPr>
        </p:nvSpPr>
        <p:spPr>
          <a:xfrm>
            <a:off x="-295625" y="1570988"/>
            <a:ext cx="4586542" cy="2493029"/>
          </a:xfrm>
          <a:custGeom>
            <a:avLst/>
            <a:gdLst>
              <a:gd name="connsiteX0" fmla="*/ 0 w 4586542"/>
              <a:gd name="connsiteY0" fmla="*/ 0 h 2493029"/>
              <a:gd name="connsiteX1" fmla="*/ 4586542 w 4586542"/>
              <a:gd name="connsiteY1" fmla="*/ 0 h 2493029"/>
              <a:gd name="connsiteX2" fmla="*/ 4586542 w 4586542"/>
              <a:gd name="connsiteY2" fmla="*/ 2493029 h 2493029"/>
              <a:gd name="connsiteX3" fmla="*/ 0 w 4586542"/>
              <a:gd name="connsiteY3" fmla="*/ 2493029 h 2493029"/>
            </a:gdLst>
            <a:ahLst/>
            <a:cxnLst>
              <a:cxn ang="0">
                <a:pos x="connsiteX0" y="connsiteY0"/>
              </a:cxn>
              <a:cxn ang="0">
                <a:pos x="connsiteX1" y="connsiteY1"/>
              </a:cxn>
              <a:cxn ang="0">
                <a:pos x="connsiteX2" y="connsiteY2"/>
              </a:cxn>
              <a:cxn ang="0">
                <a:pos x="connsiteX3" y="connsiteY3"/>
              </a:cxn>
            </a:cxnLst>
            <a:rect l="l" t="t" r="r" b="b"/>
            <a:pathLst>
              <a:path w="4586542" h="2493029">
                <a:moveTo>
                  <a:pt x="0" y="0"/>
                </a:moveTo>
                <a:lnTo>
                  <a:pt x="4586542" y="0"/>
                </a:lnTo>
                <a:lnTo>
                  <a:pt x="4586542" y="2493029"/>
                </a:lnTo>
                <a:lnTo>
                  <a:pt x="0" y="2493029"/>
                </a:lnTo>
                <a:close/>
              </a:path>
            </a:pathLst>
          </a:custGeom>
          <a:solidFill>
            <a:schemeClr val="bg1">
              <a:lumMod val="50000"/>
            </a:schemeClr>
          </a:solidFill>
        </p:spPr>
        <p:txBody>
          <a:bodyPr wrap="square" tIns="360000">
            <a:noAutofit/>
          </a:bodyPr>
          <a:lstStyle>
            <a:lvl1pPr marL="0" indent="0" algn="ctr">
              <a:buNone/>
              <a:defRPr/>
            </a:lvl1pPr>
          </a:lstStyle>
          <a:p>
            <a:r>
              <a:rPr lang="en-GB"/>
              <a:t>Insert Picture</a:t>
            </a:r>
            <a:endParaRPr lang="en-US"/>
          </a:p>
        </p:txBody>
      </p:sp>
      <p:sp>
        <p:nvSpPr>
          <p:cNvPr id="3" name="Footer Placeholder 2">
            <a:extLst>
              <a:ext uri="{FF2B5EF4-FFF2-40B4-BE49-F238E27FC236}">
                <a16:creationId xmlns:a16="http://schemas.microsoft.com/office/drawing/2014/main" id="{0F4E4EB4-BEA8-DC60-2D3A-65F4C343C62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9DFBFE0-45FD-4CAB-FD56-592677D48A2A}"/>
              </a:ext>
            </a:extLst>
          </p:cNvPr>
          <p:cNvSpPr>
            <a:spLocks noGrp="1"/>
          </p:cNvSpPr>
          <p:nvPr>
            <p:ph type="sldNum" sz="quarter" idx="12"/>
          </p:nvPr>
        </p:nvSpPr>
        <p:spPr/>
        <p:txBody>
          <a:bodyPr/>
          <a:lstStyle/>
          <a:p>
            <a:fld id="{C6C9796D-A7AF-4E00-B741-F6AAC5DDD056}" type="slidenum">
              <a:rPr lang="en-US" smtClean="0"/>
              <a:t>‹#›</a:t>
            </a:fld>
            <a:endParaRPr lang="en-US"/>
          </a:p>
        </p:txBody>
      </p:sp>
    </p:spTree>
    <p:extLst>
      <p:ext uri="{BB962C8B-B14F-4D97-AF65-F5344CB8AC3E}">
        <p14:creationId xmlns:p14="http://schemas.microsoft.com/office/powerpoint/2010/main" val="33456052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Layout 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F986EDB3-18A0-1088-54CD-2FB404A91A32}"/>
              </a:ext>
            </a:extLst>
          </p:cNvPr>
          <p:cNvSpPr>
            <a:spLocks noGrp="1"/>
          </p:cNvSpPr>
          <p:nvPr>
            <p:ph type="pic" sz="quarter" idx="10" hasCustomPrompt="1"/>
          </p:nvPr>
        </p:nvSpPr>
        <p:spPr>
          <a:xfrm>
            <a:off x="0" y="0"/>
            <a:ext cx="12192000" cy="2852936"/>
          </a:xfrm>
          <a:custGeom>
            <a:avLst/>
            <a:gdLst>
              <a:gd name="connsiteX0" fmla="*/ 0 w 12192000"/>
              <a:gd name="connsiteY0" fmla="*/ 0 h 2852936"/>
              <a:gd name="connsiteX1" fmla="*/ 12192000 w 12192000"/>
              <a:gd name="connsiteY1" fmla="*/ 0 h 2852936"/>
              <a:gd name="connsiteX2" fmla="*/ 12192000 w 12192000"/>
              <a:gd name="connsiteY2" fmla="*/ 2852936 h 2852936"/>
              <a:gd name="connsiteX3" fmla="*/ 0 w 12192000"/>
              <a:gd name="connsiteY3" fmla="*/ 2852936 h 2852936"/>
            </a:gdLst>
            <a:ahLst/>
            <a:cxnLst>
              <a:cxn ang="0">
                <a:pos x="connsiteX0" y="connsiteY0"/>
              </a:cxn>
              <a:cxn ang="0">
                <a:pos x="connsiteX1" y="connsiteY1"/>
              </a:cxn>
              <a:cxn ang="0">
                <a:pos x="connsiteX2" y="connsiteY2"/>
              </a:cxn>
              <a:cxn ang="0">
                <a:pos x="connsiteX3" y="connsiteY3"/>
              </a:cxn>
            </a:cxnLst>
            <a:rect l="l" t="t" r="r" b="b"/>
            <a:pathLst>
              <a:path w="12192000" h="2852936">
                <a:moveTo>
                  <a:pt x="0" y="0"/>
                </a:moveTo>
                <a:lnTo>
                  <a:pt x="12192000" y="0"/>
                </a:lnTo>
                <a:lnTo>
                  <a:pt x="12192000" y="2852936"/>
                </a:lnTo>
                <a:lnTo>
                  <a:pt x="0" y="2852936"/>
                </a:lnTo>
                <a:close/>
              </a:path>
            </a:pathLst>
          </a:custGeom>
          <a:solidFill>
            <a:schemeClr val="bg1">
              <a:lumMod val="50000"/>
            </a:schemeClr>
          </a:solidFill>
        </p:spPr>
        <p:txBody>
          <a:bodyPr wrap="square" tIns="360000">
            <a:noAutofit/>
          </a:bodyPr>
          <a:lstStyle>
            <a:lvl1pPr marL="0" indent="0" algn="ctr">
              <a:buNone/>
              <a:defRPr/>
            </a:lvl1pPr>
          </a:lstStyle>
          <a:p>
            <a:r>
              <a:rPr lang="en-GB"/>
              <a:t>Insert Picture</a:t>
            </a:r>
            <a:endParaRPr lang="en-US"/>
          </a:p>
        </p:txBody>
      </p:sp>
      <p:sp>
        <p:nvSpPr>
          <p:cNvPr id="10" name="Text Placeholder 10">
            <a:extLst>
              <a:ext uri="{FF2B5EF4-FFF2-40B4-BE49-F238E27FC236}">
                <a16:creationId xmlns:a16="http://schemas.microsoft.com/office/drawing/2014/main" id="{EA4A935F-F5A0-2F88-FC76-1DBB72453D69}"/>
              </a:ext>
            </a:extLst>
          </p:cNvPr>
          <p:cNvSpPr>
            <a:spLocks noGrp="1"/>
          </p:cNvSpPr>
          <p:nvPr>
            <p:ph type="body" sz="quarter" idx="14" hasCustomPrompt="1"/>
          </p:nvPr>
        </p:nvSpPr>
        <p:spPr>
          <a:xfrm>
            <a:off x="3251685" y="982469"/>
            <a:ext cx="5688631" cy="646331"/>
          </a:xfrm>
          <a:noFill/>
        </p:spPr>
        <p:txBody>
          <a:bodyPr wrap="square" lIns="0" rIns="0" rtlCol="0" anchor="b">
            <a:normAutofit/>
          </a:bodyPr>
          <a:lstStyle>
            <a:lvl1pPr marL="0" indent="0" algn="ctr">
              <a:lnSpc>
                <a:spcPct val="100000"/>
              </a:lnSpc>
              <a:buNone/>
              <a:defRPr lang="en-US" sz="3600">
                <a:latin typeface="+mj-lt"/>
              </a:defRPr>
            </a:lvl1pPr>
          </a:lstStyle>
          <a:p>
            <a:pPr marL="0" lvl="0"/>
            <a:r>
              <a:rPr lang="en-US"/>
              <a:t>ADD TITLE HERE</a:t>
            </a:r>
          </a:p>
        </p:txBody>
      </p:sp>
    </p:spTree>
    <p:extLst>
      <p:ext uri="{BB962C8B-B14F-4D97-AF65-F5344CB8AC3E}">
        <p14:creationId xmlns:p14="http://schemas.microsoft.com/office/powerpoint/2010/main" val="38224647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Layout F">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FB614F-9FAF-0185-B1E9-A1D01D3C4702}"/>
              </a:ext>
            </a:extLst>
          </p:cNvPr>
          <p:cNvSpPr>
            <a:spLocks noGrp="1"/>
          </p:cNvSpPr>
          <p:nvPr>
            <p:ph type="dt" sz="half" idx="10"/>
          </p:nvPr>
        </p:nvSpPr>
        <p:spPr/>
        <p:txBody>
          <a:bodyPr/>
          <a:lstStyle/>
          <a:p>
            <a:fld id="{F1A2CDC9-D4C1-4B37-B35C-8E52CA88E210}" type="datetimeFigureOut">
              <a:rPr lang="en-US" smtClean="0"/>
              <a:t>12/10/2023</a:t>
            </a:fld>
            <a:endParaRPr lang="en-US"/>
          </a:p>
        </p:txBody>
      </p:sp>
      <p:sp>
        <p:nvSpPr>
          <p:cNvPr id="3" name="Footer Placeholder 2">
            <a:extLst>
              <a:ext uri="{FF2B5EF4-FFF2-40B4-BE49-F238E27FC236}">
                <a16:creationId xmlns:a16="http://schemas.microsoft.com/office/drawing/2014/main" id="{0F4E4EB4-BEA8-DC60-2D3A-65F4C343C62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9DFBFE0-45FD-4CAB-FD56-592677D48A2A}"/>
              </a:ext>
            </a:extLst>
          </p:cNvPr>
          <p:cNvSpPr>
            <a:spLocks noGrp="1"/>
          </p:cNvSpPr>
          <p:nvPr>
            <p:ph type="sldNum" sz="quarter" idx="12"/>
          </p:nvPr>
        </p:nvSpPr>
        <p:spPr/>
        <p:txBody>
          <a:bodyPr/>
          <a:lstStyle/>
          <a:p>
            <a:fld id="{C6C9796D-A7AF-4E00-B741-F6AAC5DDD056}" type="slidenum">
              <a:rPr lang="en-US" smtClean="0"/>
              <a:t>‹#›</a:t>
            </a:fld>
            <a:endParaRPr lang="en-US"/>
          </a:p>
        </p:txBody>
      </p:sp>
      <p:sp>
        <p:nvSpPr>
          <p:cNvPr id="6" name="Text Placeholder 10">
            <a:extLst>
              <a:ext uri="{FF2B5EF4-FFF2-40B4-BE49-F238E27FC236}">
                <a16:creationId xmlns:a16="http://schemas.microsoft.com/office/drawing/2014/main" id="{7DAA18BE-DB73-F512-1A71-FD67F0A625D9}"/>
              </a:ext>
            </a:extLst>
          </p:cNvPr>
          <p:cNvSpPr>
            <a:spLocks noGrp="1"/>
          </p:cNvSpPr>
          <p:nvPr>
            <p:ph type="body" sz="quarter" idx="14" hasCustomPrompt="1"/>
          </p:nvPr>
        </p:nvSpPr>
        <p:spPr>
          <a:xfrm>
            <a:off x="3215680" y="487124"/>
            <a:ext cx="5760640" cy="646331"/>
          </a:xfrm>
          <a:noFill/>
        </p:spPr>
        <p:txBody>
          <a:bodyPr wrap="square" lIns="0" rIns="0" rtlCol="0" anchor="b">
            <a:normAutofit/>
          </a:bodyPr>
          <a:lstStyle>
            <a:lvl1pPr marL="0" indent="0" algn="ctr">
              <a:lnSpc>
                <a:spcPct val="100000"/>
              </a:lnSpc>
              <a:buNone/>
              <a:defRPr lang="en-US" sz="3200">
                <a:latin typeface="+mj-lt"/>
              </a:defRPr>
            </a:lvl1pPr>
          </a:lstStyle>
          <a:p>
            <a:pPr marL="0" lvl="0"/>
            <a:r>
              <a:rPr lang="en-US"/>
              <a:t>ADD TITLE HERE</a:t>
            </a:r>
          </a:p>
        </p:txBody>
      </p:sp>
    </p:spTree>
    <p:extLst>
      <p:ext uri="{BB962C8B-B14F-4D97-AF65-F5344CB8AC3E}">
        <p14:creationId xmlns:p14="http://schemas.microsoft.com/office/powerpoint/2010/main" val="12832343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Layout G">
    <p:spTree>
      <p:nvGrpSpPr>
        <p:cNvPr id="1" name=""/>
        <p:cNvGrpSpPr/>
        <p:nvPr/>
      </p:nvGrpSpPr>
      <p:grpSpPr>
        <a:xfrm>
          <a:off x="0" y="0"/>
          <a:ext cx="0" cy="0"/>
          <a:chOff x="0" y="0"/>
          <a:chExt cx="0" cy="0"/>
        </a:xfrm>
      </p:grpSpPr>
      <p:sp>
        <p:nvSpPr>
          <p:cNvPr id="9" name="Chart Placeholder 8">
            <a:extLst>
              <a:ext uri="{FF2B5EF4-FFF2-40B4-BE49-F238E27FC236}">
                <a16:creationId xmlns:a16="http://schemas.microsoft.com/office/drawing/2014/main" id="{4457E9D0-8278-C3ED-F7E8-749C6A15C50B}"/>
              </a:ext>
            </a:extLst>
          </p:cNvPr>
          <p:cNvSpPr>
            <a:spLocks noGrp="1"/>
          </p:cNvSpPr>
          <p:nvPr>
            <p:ph type="chart" sz="quarter" idx="15" hasCustomPrompt="1"/>
          </p:nvPr>
        </p:nvSpPr>
        <p:spPr>
          <a:xfrm>
            <a:off x="875420" y="1445008"/>
            <a:ext cx="10441160" cy="3064112"/>
          </a:xfrm>
          <a:solidFill>
            <a:schemeClr val="bg1">
              <a:lumMod val="50000"/>
            </a:schemeClr>
          </a:solidFill>
        </p:spPr>
        <p:txBody>
          <a:bodyPr tIns="360000"/>
          <a:lstStyle>
            <a:lvl1pPr marL="0" indent="0" algn="ctr">
              <a:buNone/>
              <a:defRPr/>
            </a:lvl1pPr>
          </a:lstStyle>
          <a:p>
            <a:r>
              <a:rPr lang="en-GB"/>
              <a:t>Insert Chart</a:t>
            </a:r>
            <a:endParaRPr lang="en-US"/>
          </a:p>
        </p:txBody>
      </p:sp>
      <p:sp>
        <p:nvSpPr>
          <p:cNvPr id="2" name="Date Placeholder 1">
            <a:extLst>
              <a:ext uri="{FF2B5EF4-FFF2-40B4-BE49-F238E27FC236}">
                <a16:creationId xmlns:a16="http://schemas.microsoft.com/office/drawing/2014/main" id="{10FB614F-9FAF-0185-B1E9-A1D01D3C4702}"/>
              </a:ext>
            </a:extLst>
          </p:cNvPr>
          <p:cNvSpPr>
            <a:spLocks noGrp="1"/>
          </p:cNvSpPr>
          <p:nvPr>
            <p:ph type="dt" sz="half" idx="10"/>
          </p:nvPr>
        </p:nvSpPr>
        <p:spPr/>
        <p:txBody>
          <a:bodyPr/>
          <a:lstStyle/>
          <a:p>
            <a:fld id="{F1A2CDC9-D4C1-4B37-B35C-8E52CA88E210}" type="datetimeFigureOut">
              <a:rPr lang="en-US" smtClean="0"/>
              <a:t>12/10/2023</a:t>
            </a:fld>
            <a:endParaRPr lang="en-US"/>
          </a:p>
        </p:txBody>
      </p:sp>
      <p:sp>
        <p:nvSpPr>
          <p:cNvPr id="3" name="Footer Placeholder 2">
            <a:extLst>
              <a:ext uri="{FF2B5EF4-FFF2-40B4-BE49-F238E27FC236}">
                <a16:creationId xmlns:a16="http://schemas.microsoft.com/office/drawing/2014/main" id="{0F4E4EB4-BEA8-DC60-2D3A-65F4C343C62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9DFBFE0-45FD-4CAB-FD56-592677D48A2A}"/>
              </a:ext>
            </a:extLst>
          </p:cNvPr>
          <p:cNvSpPr>
            <a:spLocks noGrp="1"/>
          </p:cNvSpPr>
          <p:nvPr>
            <p:ph type="sldNum" sz="quarter" idx="12"/>
          </p:nvPr>
        </p:nvSpPr>
        <p:spPr/>
        <p:txBody>
          <a:bodyPr/>
          <a:lstStyle/>
          <a:p>
            <a:fld id="{C6C9796D-A7AF-4E00-B741-F6AAC5DDD056}" type="slidenum">
              <a:rPr lang="en-US" smtClean="0"/>
              <a:t>‹#›</a:t>
            </a:fld>
            <a:endParaRPr lang="en-US"/>
          </a:p>
        </p:txBody>
      </p:sp>
      <p:sp>
        <p:nvSpPr>
          <p:cNvPr id="10" name="Text Placeholder 10">
            <a:extLst>
              <a:ext uri="{FF2B5EF4-FFF2-40B4-BE49-F238E27FC236}">
                <a16:creationId xmlns:a16="http://schemas.microsoft.com/office/drawing/2014/main" id="{FA721029-0BAC-9E8C-5F41-228F6988FA56}"/>
              </a:ext>
            </a:extLst>
          </p:cNvPr>
          <p:cNvSpPr>
            <a:spLocks noGrp="1"/>
          </p:cNvSpPr>
          <p:nvPr>
            <p:ph type="body" sz="quarter" idx="14" hasCustomPrompt="1"/>
          </p:nvPr>
        </p:nvSpPr>
        <p:spPr>
          <a:xfrm>
            <a:off x="3215680" y="487124"/>
            <a:ext cx="5760640" cy="646331"/>
          </a:xfrm>
          <a:noFill/>
        </p:spPr>
        <p:txBody>
          <a:bodyPr wrap="square" lIns="0" rIns="0" rtlCol="0" anchor="b">
            <a:normAutofit/>
          </a:bodyPr>
          <a:lstStyle>
            <a:lvl1pPr marL="0" indent="0" algn="ctr">
              <a:lnSpc>
                <a:spcPct val="100000"/>
              </a:lnSpc>
              <a:buNone/>
              <a:defRPr lang="en-US" sz="3200">
                <a:latin typeface="+mj-lt"/>
              </a:defRPr>
            </a:lvl1pPr>
          </a:lstStyle>
          <a:p>
            <a:pPr marL="0" lvl="0"/>
            <a:r>
              <a:rPr lang="en-US"/>
              <a:t>ADD TITLE HERE</a:t>
            </a:r>
          </a:p>
        </p:txBody>
      </p:sp>
    </p:spTree>
    <p:extLst>
      <p:ext uri="{BB962C8B-B14F-4D97-AF65-F5344CB8AC3E}">
        <p14:creationId xmlns:p14="http://schemas.microsoft.com/office/powerpoint/2010/main" val="12824051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Layout H">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572ACA7D-95A4-5A1C-1041-DFA469CB9581}"/>
              </a:ext>
            </a:extLst>
          </p:cNvPr>
          <p:cNvSpPr>
            <a:spLocks noGrp="1"/>
          </p:cNvSpPr>
          <p:nvPr>
            <p:ph type="pic" sz="quarter" idx="10" hasCustomPrompt="1"/>
          </p:nvPr>
        </p:nvSpPr>
        <p:spPr>
          <a:xfrm>
            <a:off x="0" y="0"/>
            <a:ext cx="2063552" cy="2420888"/>
          </a:xfrm>
          <a:custGeom>
            <a:avLst/>
            <a:gdLst>
              <a:gd name="connsiteX0" fmla="*/ 0 w 2063552"/>
              <a:gd name="connsiteY0" fmla="*/ 0 h 2420888"/>
              <a:gd name="connsiteX1" fmla="*/ 2063552 w 2063552"/>
              <a:gd name="connsiteY1" fmla="*/ 0 h 2420888"/>
              <a:gd name="connsiteX2" fmla="*/ 2063552 w 2063552"/>
              <a:gd name="connsiteY2" fmla="*/ 2420888 h 2420888"/>
              <a:gd name="connsiteX3" fmla="*/ 0 w 2063552"/>
              <a:gd name="connsiteY3" fmla="*/ 2420888 h 2420888"/>
            </a:gdLst>
            <a:ahLst/>
            <a:cxnLst>
              <a:cxn ang="0">
                <a:pos x="connsiteX0" y="connsiteY0"/>
              </a:cxn>
              <a:cxn ang="0">
                <a:pos x="connsiteX1" y="connsiteY1"/>
              </a:cxn>
              <a:cxn ang="0">
                <a:pos x="connsiteX2" y="connsiteY2"/>
              </a:cxn>
              <a:cxn ang="0">
                <a:pos x="connsiteX3" y="connsiteY3"/>
              </a:cxn>
            </a:cxnLst>
            <a:rect l="l" t="t" r="r" b="b"/>
            <a:pathLst>
              <a:path w="2063552" h="2420888">
                <a:moveTo>
                  <a:pt x="0" y="0"/>
                </a:moveTo>
                <a:lnTo>
                  <a:pt x="2063552" y="0"/>
                </a:lnTo>
                <a:lnTo>
                  <a:pt x="2063552" y="2420888"/>
                </a:lnTo>
                <a:lnTo>
                  <a:pt x="0" y="2420888"/>
                </a:lnTo>
                <a:close/>
              </a:path>
            </a:pathLst>
          </a:custGeom>
          <a:solidFill>
            <a:schemeClr val="bg1">
              <a:lumMod val="50000"/>
            </a:schemeClr>
          </a:solidFill>
        </p:spPr>
        <p:txBody>
          <a:bodyPr wrap="square" tIns="360000">
            <a:noAutofit/>
          </a:bodyPr>
          <a:lstStyle>
            <a:lvl1pPr marL="0" indent="0" algn="ctr">
              <a:buNone/>
              <a:defRPr/>
            </a:lvl1pPr>
          </a:lstStyle>
          <a:p>
            <a:r>
              <a:rPr lang="en-GB"/>
              <a:t>Picture 1</a:t>
            </a:r>
            <a:endParaRPr lang="en-US"/>
          </a:p>
        </p:txBody>
      </p:sp>
      <p:sp>
        <p:nvSpPr>
          <p:cNvPr id="17" name="Picture Placeholder 16">
            <a:extLst>
              <a:ext uri="{FF2B5EF4-FFF2-40B4-BE49-F238E27FC236}">
                <a16:creationId xmlns:a16="http://schemas.microsoft.com/office/drawing/2014/main" id="{ED9113B0-2A6A-3FF2-CF28-38AD07EB6627}"/>
              </a:ext>
            </a:extLst>
          </p:cNvPr>
          <p:cNvSpPr>
            <a:spLocks noGrp="1"/>
          </p:cNvSpPr>
          <p:nvPr>
            <p:ph type="pic" sz="quarter" idx="11" hasCustomPrompt="1"/>
          </p:nvPr>
        </p:nvSpPr>
        <p:spPr>
          <a:xfrm>
            <a:off x="2063552" y="0"/>
            <a:ext cx="2592288" cy="2780928"/>
          </a:xfrm>
          <a:custGeom>
            <a:avLst/>
            <a:gdLst>
              <a:gd name="connsiteX0" fmla="*/ 0 w 2592288"/>
              <a:gd name="connsiteY0" fmla="*/ 0 h 2780928"/>
              <a:gd name="connsiteX1" fmla="*/ 2592288 w 2592288"/>
              <a:gd name="connsiteY1" fmla="*/ 0 h 2780928"/>
              <a:gd name="connsiteX2" fmla="*/ 2592288 w 2592288"/>
              <a:gd name="connsiteY2" fmla="*/ 2780928 h 2780928"/>
              <a:gd name="connsiteX3" fmla="*/ 0 w 2592288"/>
              <a:gd name="connsiteY3" fmla="*/ 2780928 h 2780928"/>
            </a:gdLst>
            <a:ahLst/>
            <a:cxnLst>
              <a:cxn ang="0">
                <a:pos x="connsiteX0" y="connsiteY0"/>
              </a:cxn>
              <a:cxn ang="0">
                <a:pos x="connsiteX1" y="connsiteY1"/>
              </a:cxn>
              <a:cxn ang="0">
                <a:pos x="connsiteX2" y="connsiteY2"/>
              </a:cxn>
              <a:cxn ang="0">
                <a:pos x="connsiteX3" y="connsiteY3"/>
              </a:cxn>
            </a:cxnLst>
            <a:rect l="l" t="t" r="r" b="b"/>
            <a:pathLst>
              <a:path w="2592288" h="2780928">
                <a:moveTo>
                  <a:pt x="0" y="0"/>
                </a:moveTo>
                <a:lnTo>
                  <a:pt x="2592288" y="0"/>
                </a:lnTo>
                <a:lnTo>
                  <a:pt x="2592288" y="2780928"/>
                </a:lnTo>
                <a:lnTo>
                  <a:pt x="0" y="2780928"/>
                </a:lnTo>
                <a:close/>
              </a:path>
            </a:pathLst>
          </a:custGeom>
          <a:solidFill>
            <a:schemeClr val="bg1">
              <a:lumMod val="50000"/>
            </a:schemeClr>
          </a:solidFill>
        </p:spPr>
        <p:txBody>
          <a:bodyPr wrap="square" tIns="360000">
            <a:noAutofit/>
          </a:bodyPr>
          <a:lstStyle>
            <a:lvl1pPr marL="0" indent="0" algn="ctr">
              <a:buNone/>
              <a:defRPr/>
            </a:lvl1pPr>
          </a:lstStyle>
          <a:p>
            <a:r>
              <a:rPr lang="en-GB"/>
              <a:t>Picture 2</a:t>
            </a:r>
            <a:endParaRPr lang="en-US"/>
          </a:p>
        </p:txBody>
      </p:sp>
      <p:sp>
        <p:nvSpPr>
          <p:cNvPr id="18" name="Picture Placeholder 17">
            <a:extLst>
              <a:ext uri="{FF2B5EF4-FFF2-40B4-BE49-F238E27FC236}">
                <a16:creationId xmlns:a16="http://schemas.microsoft.com/office/drawing/2014/main" id="{A472F12A-5220-7BFD-30F4-1F50EDECB518}"/>
              </a:ext>
            </a:extLst>
          </p:cNvPr>
          <p:cNvSpPr>
            <a:spLocks noGrp="1"/>
          </p:cNvSpPr>
          <p:nvPr>
            <p:ph type="pic" sz="quarter" idx="12" hasCustomPrompt="1"/>
          </p:nvPr>
        </p:nvSpPr>
        <p:spPr>
          <a:xfrm>
            <a:off x="4655839" y="0"/>
            <a:ext cx="2880322" cy="3429000"/>
          </a:xfrm>
          <a:custGeom>
            <a:avLst/>
            <a:gdLst>
              <a:gd name="connsiteX0" fmla="*/ 0 w 2880322"/>
              <a:gd name="connsiteY0" fmla="*/ 0 h 3429000"/>
              <a:gd name="connsiteX1" fmla="*/ 2880322 w 2880322"/>
              <a:gd name="connsiteY1" fmla="*/ 0 h 3429000"/>
              <a:gd name="connsiteX2" fmla="*/ 2880322 w 2880322"/>
              <a:gd name="connsiteY2" fmla="*/ 3429000 h 3429000"/>
              <a:gd name="connsiteX3" fmla="*/ 0 w 2880322"/>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2880322" h="3429000">
                <a:moveTo>
                  <a:pt x="0" y="0"/>
                </a:moveTo>
                <a:lnTo>
                  <a:pt x="2880322" y="0"/>
                </a:lnTo>
                <a:lnTo>
                  <a:pt x="2880322" y="3429000"/>
                </a:lnTo>
                <a:lnTo>
                  <a:pt x="0" y="3429000"/>
                </a:lnTo>
                <a:close/>
              </a:path>
            </a:pathLst>
          </a:custGeom>
          <a:solidFill>
            <a:schemeClr val="bg1">
              <a:lumMod val="50000"/>
            </a:schemeClr>
          </a:solidFill>
        </p:spPr>
        <p:txBody>
          <a:bodyPr wrap="square" tIns="360000">
            <a:noAutofit/>
          </a:bodyPr>
          <a:lstStyle>
            <a:lvl1pPr marL="0" indent="0" algn="ctr">
              <a:buNone/>
              <a:defRPr/>
            </a:lvl1pPr>
          </a:lstStyle>
          <a:p>
            <a:r>
              <a:rPr lang="en-GB"/>
              <a:t>Picture 3</a:t>
            </a:r>
            <a:endParaRPr lang="en-US"/>
          </a:p>
        </p:txBody>
      </p:sp>
      <p:sp>
        <p:nvSpPr>
          <p:cNvPr id="19" name="Picture Placeholder 18">
            <a:extLst>
              <a:ext uri="{FF2B5EF4-FFF2-40B4-BE49-F238E27FC236}">
                <a16:creationId xmlns:a16="http://schemas.microsoft.com/office/drawing/2014/main" id="{1C61C9C5-4BB2-E421-6A5D-A1AFBADCDA05}"/>
              </a:ext>
            </a:extLst>
          </p:cNvPr>
          <p:cNvSpPr>
            <a:spLocks noGrp="1"/>
          </p:cNvSpPr>
          <p:nvPr>
            <p:ph type="pic" sz="quarter" idx="13" hasCustomPrompt="1"/>
          </p:nvPr>
        </p:nvSpPr>
        <p:spPr>
          <a:xfrm>
            <a:off x="7536162" y="0"/>
            <a:ext cx="2592288" cy="2780928"/>
          </a:xfrm>
          <a:custGeom>
            <a:avLst/>
            <a:gdLst>
              <a:gd name="connsiteX0" fmla="*/ 0 w 2592288"/>
              <a:gd name="connsiteY0" fmla="*/ 0 h 2780928"/>
              <a:gd name="connsiteX1" fmla="*/ 2592288 w 2592288"/>
              <a:gd name="connsiteY1" fmla="*/ 0 h 2780928"/>
              <a:gd name="connsiteX2" fmla="*/ 2592288 w 2592288"/>
              <a:gd name="connsiteY2" fmla="*/ 2780928 h 2780928"/>
              <a:gd name="connsiteX3" fmla="*/ 0 w 2592288"/>
              <a:gd name="connsiteY3" fmla="*/ 2780928 h 2780928"/>
            </a:gdLst>
            <a:ahLst/>
            <a:cxnLst>
              <a:cxn ang="0">
                <a:pos x="connsiteX0" y="connsiteY0"/>
              </a:cxn>
              <a:cxn ang="0">
                <a:pos x="connsiteX1" y="connsiteY1"/>
              </a:cxn>
              <a:cxn ang="0">
                <a:pos x="connsiteX2" y="connsiteY2"/>
              </a:cxn>
              <a:cxn ang="0">
                <a:pos x="connsiteX3" y="connsiteY3"/>
              </a:cxn>
            </a:cxnLst>
            <a:rect l="l" t="t" r="r" b="b"/>
            <a:pathLst>
              <a:path w="2592288" h="2780928">
                <a:moveTo>
                  <a:pt x="0" y="0"/>
                </a:moveTo>
                <a:lnTo>
                  <a:pt x="2592288" y="0"/>
                </a:lnTo>
                <a:lnTo>
                  <a:pt x="2592288" y="2780928"/>
                </a:lnTo>
                <a:lnTo>
                  <a:pt x="0" y="2780928"/>
                </a:lnTo>
                <a:close/>
              </a:path>
            </a:pathLst>
          </a:custGeom>
          <a:solidFill>
            <a:schemeClr val="bg1">
              <a:lumMod val="50000"/>
            </a:schemeClr>
          </a:solidFill>
        </p:spPr>
        <p:txBody>
          <a:bodyPr wrap="square" tIns="360000">
            <a:noAutofit/>
          </a:bodyPr>
          <a:lstStyle>
            <a:lvl1pPr marL="0" indent="0" algn="ctr">
              <a:buNone/>
              <a:defRPr/>
            </a:lvl1pPr>
          </a:lstStyle>
          <a:p>
            <a:r>
              <a:rPr lang="en-GB"/>
              <a:t>Picture 4</a:t>
            </a:r>
            <a:endParaRPr lang="en-US"/>
          </a:p>
        </p:txBody>
      </p:sp>
      <p:sp>
        <p:nvSpPr>
          <p:cNvPr id="20" name="Picture Placeholder 19">
            <a:extLst>
              <a:ext uri="{FF2B5EF4-FFF2-40B4-BE49-F238E27FC236}">
                <a16:creationId xmlns:a16="http://schemas.microsoft.com/office/drawing/2014/main" id="{5BA9DFB3-8D80-B52C-FBB8-29406DA6423A}"/>
              </a:ext>
            </a:extLst>
          </p:cNvPr>
          <p:cNvSpPr>
            <a:spLocks noGrp="1"/>
          </p:cNvSpPr>
          <p:nvPr>
            <p:ph type="pic" sz="quarter" idx="14" hasCustomPrompt="1"/>
          </p:nvPr>
        </p:nvSpPr>
        <p:spPr>
          <a:xfrm>
            <a:off x="10128448" y="0"/>
            <a:ext cx="2063552" cy="2420888"/>
          </a:xfrm>
          <a:custGeom>
            <a:avLst/>
            <a:gdLst>
              <a:gd name="connsiteX0" fmla="*/ 0 w 2063552"/>
              <a:gd name="connsiteY0" fmla="*/ 0 h 2420888"/>
              <a:gd name="connsiteX1" fmla="*/ 2063552 w 2063552"/>
              <a:gd name="connsiteY1" fmla="*/ 0 h 2420888"/>
              <a:gd name="connsiteX2" fmla="*/ 2063552 w 2063552"/>
              <a:gd name="connsiteY2" fmla="*/ 2420888 h 2420888"/>
              <a:gd name="connsiteX3" fmla="*/ 0 w 2063552"/>
              <a:gd name="connsiteY3" fmla="*/ 2420888 h 2420888"/>
            </a:gdLst>
            <a:ahLst/>
            <a:cxnLst>
              <a:cxn ang="0">
                <a:pos x="connsiteX0" y="connsiteY0"/>
              </a:cxn>
              <a:cxn ang="0">
                <a:pos x="connsiteX1" y="connsiteY1"/>
              </a:cxn>
              <a:cxn ang="0">
                <a:pos x="connsiteX2" y="connsiteY2"/>
              </a:cxn>
              <a:cxn ang="0">
                <a:pos x="connsiteX3" y="connsiteY3"/>
              </a:cxn>
            </a:cxnLst>
            <a:rect l="l" t="t" r="r" b="b"/>
            <a:pathLst>
              <a:path w="2063552" h="2420888">
                <a:moveTo>
                  <a:pt x="0" y="0"/>
                </a:moveTo>
                <a:lnTo>
                  <a:pt x="2063552" y="0"/>
                </a:lnTo>
                <a:lnTo>
                  <a:pt x="2063552" y="2420888"/>
                </a:lnTo>
                <a:lnTo>
                  <a:pt x="0" y="2420888"/>
                </a:lnTo>
                <a:close/>
              </a:path>
            </a:pathLst>
          </a:custGeom>
          <a:solidFill>
            <a:schemeClr val="bg1">
              <a:lumMod val="50000"/>
            </a:schemeClr>
          </a:solidFill>
        </p:spPr>
        <p:txBody>
          <a:bodyPr wrap="square" tIns="360000">
            <a:noAutofit/>
          </a:bodyPr>
          <a:lstStyle>
            <a:lvl1pPr marL="0" indent="0" algn="ctr">
              <a:buNone/>
              <a:defRPr/>
            </a:lvl1pPr>
          </a:lstStyle>
          <a:p>
            <a:r>
              <a:rPr lang="en-GB"/>
              <a:t>Picture 5</a:t>
            </a:r>
            <a:endParaRPr lang="en-US"/>
          </a:p>
        </p:txBody>
      </p:sp>
    </p:spTree>
    <p:extLst>
      <p:ext uri="{BB962C8B-B14F-4D97-AF65-F5344CB8AC3E}">
        <p14:creationId xmlns:p14="http://schemas.microsoft.com/office/powerpoint/2010/main" val="30245256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Layout I">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464C9F7C-9984-EF84-2466-6DB247F6689A}"/>
              </a:ext>
            </a:extLst>
          </p:cNvPr>
          <p:cNvSpPr>
            <a:spLocks noGrp="1"/>
          </p:cNvSpPr>
          <p:nvPr>
            <p:ph type="pic" sz="quarter" idx="13"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bg1">
              <a:lumMod val="50000"/>
            </a:schemeClr>
          </a:solidFill>
        </p:spPr>
        <p:txBody>
          <a:bodyPr wrap="square" tIns="360000">
            <a:noAutofit/>
          </a:bodyPr>
          <a:lstStyle>
            <a:lvl1pPr marL="0" indent="0" algn="ctr">
              <a:buNone/>
              <a:defRPr/>
            </a:lvl1pPr>
          </a:lstStyle>
          <a:p>
            <a:r>
              <a:rPr lang="en-GB"/>
              <a:t>Insert Picture</a:t>
            </a:r>
            <a:endParaRPr lang="en-US"/>
          </a:p>
        </p:txBody>
      </p:sp>
    </p:spTree>
    <p:extLst>
      <p:ext uri="{BB962C8B-B14F-4D97-AF65-F5344CB8AC3E}">
        <p14:creationId xmlns:p14="http://schemas.microsoft.com/office/powerpoint/2010/main" val="33222997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Layout C3">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04AB2F-D104-F0A0-5EAA-06305CB2BF88}"/>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4F100836-15EE-92A5-84E0-F3E672C8598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6128A9D-1CCE-4D49-5E0A-3C48A1C4EB1E}"/>
              </a:ext>
            </a:extLst>
          </p:cNvPr>
          <p:cNvSpPr>
            <a:spLocks noGrp="1"/>
          </p:cNvSpPr>
          <p:nvPr>
            <p:ph type="sldNum" sz="quarter" idx="12"/>
          </p:nvPr>
        </p:nvSpPr>
        <p:spPr/>
        <p:txBody>
          <a:bodyPr/>
          <a:lstStyle/>
          <a:p>
            <a:fld id="{AB70854C-D5A9-4158-9BDB-743524094FFE}" type="slidenum">
              <a:rPr lang="en-US" smtClean="0"/>
              <a:t>‹#›</a:t>
            </a:fld>
            <a:endParaRPr lang="en-US"/>
          </a:p>
        </p:txBody>
      </p:sp>
      <p:sp>
        <p:nvSpPr>
          <p:cNvPr id="8" name="Picture Placeholder 7">
            <a:extLst>
              <a:ext uri="{FF2B5EF4-FFF2-40B4-BE49-F238E27FC236}">
                <a16:creationId xmlns:a16="http://schemas.microsoft.com/office/drawing/2014/main" id="{C56B8769-0212-CE2B-9698-7629234FCB5E}"/>
              </a:ext>
            </a:extLst>
          </p:cNvPr>
          <p:cNvSpPr>
            <a:spLocks noGrp="1"/>
          </p:cNvSpPr>
          <p:nvPr>
            <p:ph type="pic" sz="quarter" idx="13" hasCustomPrompt="1"/>
          </p:nvPr>
        </p:nvSpPr>
        <p:spPr>
          <a:xfrm>
            <a:off x="0" y="1988840"/>
            <a:ext cx="6095845" cy="3456384"/>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bg1">
              <a:lumMod val="85000"/>
            </a:schemeClr>
          </a:solidFill>
        </p:spPr>
        <p:txBody>
          <a:bodyPr wrap="square" tIns="360000" anchor="t">
            <a:noAutofit/>
          </a:bodyPr>
          <a:lstStyle>
            <a:lvl1pPr marL="0" indent="0" algn="ctr">
              <a:buNone/>
              <a:defRPr sz="1200">
                <a:latin typeface="+mn-lt"/>
              </a:defRPr>
            </a:lvl1pPr>
          </a:lstStyle>
          <a:p>
            <a:r>
              <a:rPr lang="en-GB"/>
              <a:t>INSERT PICTURE</a:t>
            </a:r>
            <a:endParaRPr lang="en-US"/>
          </a:p>
        </p:txBody>
      </p:sp>
      <p:sp>
        <p:nvSpPr>
          <p:cNvPr id="11" name="Text Placeholder 10">
            <a:extLst>
              <a:ext uri="{FF2B5EF4-FFF2-40B4-BE49-F238E27FC236}">
                <a16:creationId xmlns:a16="http://schemas.microsoft.com/office/drawing/2014/main" id="{CF68C7F4-9E48-8DAD-CFF8-53C3FC7B3E10}"/>
              </a:ext>
            </a:extLst>
          </p:cNvPr>
          <p:cNvSpPr>
            <a:spLocks noGrp="1"/>
          </p:cNvSpPr>
          <p:nvPr>
            <p:ph type="body" sz="quarter" idx="14" hasCustomPrompt="1"/>
          </p:nvPr>
        </p:nvSpPr>
        <p:spPr>
          <a:xfrm>
            <a:off x="1775520" y="500332"/>
            <a:ext cx="8640960" cy="586957"/>
          </a:xfrm>
        </p:spPr>
        <p:txBody>
          <a:bodyPr tIns="46800" bIns="46800" anchor="b">
            <a:normAutofit/>
          </a:bodyPr>
          <a:lstStyle>
            <a:lvl1pPr marL="0" indent="0" algn="ctr">
              <a:lnSpc>
                <a:spcPct val="100000"/>
              </a:lnSpc>
              <a:buNone/>
              <a:defRPr sz="3200" spc="200" baseline="0">
                <a:solidFill>
                  <a:schemeClr val="tx1"/>
                </a:solidFill>
                <a:latin typeface="+mj-lt"/>
              </a:defRPr>
            </a:lvl1pPr>
          </a:lstStyle>
          <a:p>
            <a:pPr lvl="0"/>
            <a:r>
              <a:rPr lang="en-GB"/>
              <a:t>ADD TITLE HERE</a:t>
            </a:r>
            <a:endParaRPr lang="en-US"/>
          </a:p>
        </p:txBody>
      </p:sp>
      <p:sp>
        <p:nvSpPr>
          <p:cNvPr id="9" name="Text Placeholder 10">
            <a:extLst>
              <a:ext uri="{FF2B5EF4-FFF2-40B4-BE49-F238E27FC236}">
                <a16:creationId xmlns:a16="http://schemas.microsoft.com/office/drawing/2014/main" id="{38E48BA7-9A35-CCC8-3057-2029405121C2}"/>
              </a:ext>
            </a:extLst>
          </p:cNvPr>
          <p:cNvSpPr>
            <a:spLocks noGrp="1"/>
          </p:cNvSpPr>
          <p:nvPr>
            <p:ph type="body" sz="quarter" idx="15" hasCustomPrompt="1"/>
          </p:nvPr>
        </p:nvSpPr>
        <p:spPr>
          <a:xfrm>
            <a:off x="1775520" y="1087289"/>
            <a:ext cx="8640960" cy="260328"/>
          </a:xfrm>
        </p:spPr>
        <p:txBody>
          <a:bodyPr anchor="t">
            <a:normAutofit/>
          </a:bodyPr>
          <a:lstStyle>
            <a:lvl1pPr marL="0" indent="0" algn="ctr" rtl="0">
              <a:lnSpc>
                <a:spcPct val="120000"/>
              </a:lnSpc>
              <a:buNone/>
              <a:defRPr sz="1000" spc="0" baseline="0">
                <a:solidFill>
                  <a:schemeClr val="tx1"/>
                </a:solidFill>
                <a:latin typeface="+mn-lt"/>
              </a:defRPr>
            </a:lvl1pPr>
          </a:lstStyle>
          <a:p>
            <a:pPr lvl="0"/>
            <a:r>
              <a:rPr lang="en-GB"/>
              <a:t>Lorem ipsum dolor sit amet, consectetuer adipiscing elit. Maecenas porttitor congue massa.</a:t>
            </a:r>
          </a:p>
        </p:txBody>
      </p:sp>
    </p:spTree>
    <p:extLst>
      <p:ext uri="{BB962C8B-B14F-4D97-AF65-F5344CB8AC3E}">
        <p14:creationId xmlns:p14="http://schemas.microsoft.com/office/powerpoint/2010/main" val="1555862856"/>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50" Type="http://schemas.openxmlformats.org/officeDocument/2006/relationships/slideLayout" Target="../slideLayouts/slideLayout61.xml"/><Relationship Id="rId55" Type="http://schemas.openxmlformats.org/officeDocument/2006/relationships/slideLayout" Target="../slideLayouts/slideLayout66.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9" Type="http://schemas.openxmlformats.org/officeDocument/2006/relationships/slideLayout" Target="../slideLayouts/slideLayout40.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53" Type="http://schemas.openxmlformats.org/officeDocument/2006/relationships/slideLayout" Target="../slideLayouts/slideLayout64.xml"/><Relationship Id="rId5" Type="http://schemas.openxmlformats.org/officeDocument/2006/relationships/slideLayout" Target="../slideLayouts/slideLayout16.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56" Type="http://schemas.openxmlformats.org/officeDocument/2006/relationships/slideLayout" Target="../slideLayouts/slideLayout67.xml"/><Relationship Id="rId8" Type="http://schemas.openxmlformats.org/officeDocument/2006/relationships/slideLayout" Target="../slideLayouts/slideLayout19.xml"/><Relationship Id="rId51" Type="http://schemas.openxmlformats.org/officeDocument/2006/relationships/slideLayout" Target="../slideLayouts/slideLayout62.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slideLayout" Target="../slideLayouts/slideLayout57.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54" Type="http://schemas.openxmlformats.org/officeDocument/2006/relationships/slideLayout" Target="../slideLayouts/slideLayout65.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57" Type="http://schemas.openxmlformats.org/officeDocument/2006/relationships/theme" Target="../theme/theme2.xml"/><Relationship Id="rId10" Type="http://schemas.openxmlformats.org/officeDocument/2006/relationships/slideLayout" Target="../slideLayouts/slideLayout21.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52" Type="http://schemas.openxmlformats.org/officeDocument/2006/relationships/slideLayout" Target="../slideLayouts/slideLayout6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3.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D9FE4A-F812-7763-9A14-6F2AFDBD2018}"/>
              </a:ext>
            </a:extLst>
          </p:cNvPr>
          <p:cNvSpPr>
            <a:spLocks noGrp="1"/>
          </p:cNvSpPr>
          <p:nvPr>
            <p:ph type="title"/>
          </p:nvPr>
        </p:nvSpPr>
        <p:spPr>
          <a:xfrm>
            <a:off x="2099556" y="547687"/>
            <a:ext cx="7992888" cy="973734"/>
          </a:xfrm>
          <a:prstGeom prst="rect">
            <a:avLst/>
          </a:prstGeom>
        </p:spPr>
        <p:txBody>
          <a:bodyPr vert="horz" lIns="91440" tIns="45720" rIns="91440" bIns="45720" rtlCol="0" anchor="b">
            <a:noAutofit/>
          </a:bodyPr>
          <a:lstStyle/>
          <a:p>
            <a:r>
              <a:rPr lang="en-US"/>
              <a:t>Click to edit Master title style</a:t>
            </a:r>
          </a:p>
        </p:txBody>
      </p:sp>
      <p:sp>
        <p:nvSpPr>
          <p:cNvPr id="3" name="Text Placeholder 2">
            <a:extLst>
              <a:ext uri="{FF2B5EF4-FFF2-40B4-BE49-F238E27FC236}">
                <a16:creationId xmlns:a16="http://schemas.microsoft.com/office/drawing/2014/main" id="{745ACCB9-0D99-9A93-6DF9-DD15724E4580}"/>
              </a:ext>
            </a:extLst>
          </p:cNvPr>
          <p:cNvSpPr>
            <a:spLocks noGrp="1"/>
          </p:cNvSpPr>
          <p:nvPr>
            <p:ph type="body" idx="1"/>
          </p:nvPr>
        </p:nvSpPr>
        <p:spPr>
          <a:xfrm>
            <a:off x="2099556" y="1700808"/>
            <a:ext cx="7992888" cy="447615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E6DF12-4B46-013D-C42D-E623767BF7F5}"/>
              </a:ext>
            </a:extLst>
          </p:cNvPr>
          <p:cNvSpPr>
            <a:spLocks noGrp="1"/>
          </p:cNvSpPr>
          <p:nvPr>
            <p:ph type="dt" sz="half" idx="2"/>
          </p:nvPr>
        </p:nvSpPr>
        <p:spPr>
          <a:xfrm>
            <a:off x="259904" y="6356350"/>
            <a:ext cx="1369368" cy="365125"/>
          </a:xfrm>
          <a:prstGeom prst="rect">
            <a:avLst/>
          </a:prstGeom>
        </p:spPr>
        <p:txBody>
          <a:bodyPr vert="horz" lIns="91440" tIns="45720" rIns="91440" bIns="45720" rtlCol="0" anchor="ctr"/>
          <a:lstStyle>
            <a:lvl1pPr algn="l">
              <a:defRPr sz="900">
                <a:solidFill>
                  <a:schemeClr val="bg1">
                    <a:lumMod val="85000"/>
                  </a:schemeClr>
                </a:solidFill>
              </a:defRPr>
            </a:lvl1pPr>
          </a:lstStyle>
          <a:p>
            <a:fld id="{F1A2CDC9-D4C1-4B37-B35C-8E52CA88E210}" type="datetimeFigureOut">
              <a:rPr lang="en-US" smtClean="0"/>
              <a:pPr/>
              <a:t>12/10/2023</a:t>
            </a:fld>
            <a:endParaRPr lang="en-US"/>
          </a:p>
        </p:txBody>
      </p:sp>
      <p:sp>
        <p:nvSpPr>
          <p:cNvPr id="5" name="Footer Placeholder 4">
            <a:extLst>
              <a:ext uri="{FF2B5EF4-FFF2-40B4-BE49-F238E27FC236}">
                <a16:creationId xmlns:a16="http://schemas.microsoft.com/office/drawing/2014/main" id="{8438C575-5BE2-8F12-FECF-DE6128042BE4}"/>
              </a:ext>
            </a:extLst>
          </p:cNvPr>
          <p:cNvSpPr>
            <a:spLocks noGrp="1"/>
          </p:cNvSpPr>
          <p:nvPr>
            <p:ph type="ftr" sz="quarter" idx="3"/>
          </p:nvPr>
        </p:nvSpPr>
        <p:spPr>
          <a:xfrm>
            <a:off x="262136" y="365125"/>
            <a:ext cx="1369368" cy="365125"/>
          </a:xfrm>
          <a:prstGeom prst="rect">
            <a:avLst/>
          </a:prstGeom>
        </p:spPr>
        <p:txBody>
          <a:bodyPr vert="horz" lIns="91440" tIns="45720" rIns="91440" bIns="45720" rtlCol="0" anchor="ctr"/>
          <a:lstStyle>
            <a:lvl1pPr algn="ctr">
              <a:defRPr sz="900">
                <a:solidFill>
                  <a:schemeClr val="bg1">
                    <a:lumMod val="85000"/>
                  </a:schemeClr>
                </a:solidFill>
              </a:defRPr>
            </a:lvl1pPr>
          </a:lstStyle>
          <a:p>
            <a:endParaRPr lang="en-US"/>
          </a:p>
        </p:txBody>
      </p:sp>
      <p:sp>
        <p:nvSpPr>
          <p:cNvPr id="6" name="Slide Number Placeholder 5">
            <a:extLst>
              <a:ext uri="{FF2B5EF4-FFF2-40B4-BE49-F238E27FC236}">
                <a16:creationId xmlns:a16="http://schemas.microsoft.com/office/drawing/2014/main" id="{3189D678-CE59-FA37-5A44-2941488CC84B}"/>
              </a:ext>
            </a:extLst>
          </p:cNvPr>
          <p:cNvSpPr>
            <a:spLocks noGrp="1"/>
          </p:cNvSpPr>
          <p:nvPr>
            <p:ph type="sldNum" sz="quarter" idx="4"/>
          </p:nvPr>
        </p:nvSpPr>
        <p:spPr>
          <a:xfrm>
            <a:off x="11568608" y="365125"/>
            <a:ext cx="361256" cy="365125"/>
          </a:xfrm>
          <a:prstGeom prst="rect">
            <a:avLst/>
          </a:prstGeom>
        </p:spPr>
        <p:txBody>
          <a:bodyPr vert="horz" lIns="91440" tIns="45720" rIns="91440" bIns="45720" rtlCol="0" anchor="ctr"/>
          <a:lstStyle>
            <a:lvl1pPr algn="ctr">
              <a:defRPr sz="900">
                <a:solidFill>
                  <a:schemeClr val="bg1">
                    <a:lumMod val="85000"/>
                  </a:schemeClr>
                </a:solidFill>
              </a:defRPr>
            </a:lvl1pPr>
          </a:lstStyle>
          <a:p>
            <a:fld id="{C6C9796D-A7AF-4E00-B741-F6AAC5DDD056}" type="slidenum">
              <a:rPr lang="en-US" smtClean="0"/>
              <a:pPr/>
              <a:t>‹#›</a:t>
            </a:fld>
            <a:endParaRPr lang="en-US"/>
          </a:p>
        </p:txBody>
      </p:sp>
    </p:spTree>
    <p:extLst>
      <p:ext uri="{BB962C8B-B14F-4D97-AF65-F5344CB8AC3E}">
        <p14:creationId xmlns:p14="http://schemas.microsoft.com/office/powerpoint/2010/main" val="251887442"/>
      </p:ext>
    </p:extLst>
  </p:cSld>
  <p:clrMap bg1="dk1" tx1="lt1" bg2="dk2" tx2="lt2" accent1="accent1" accent2="accent2" accent3="accent3" accent4="accent4" accent5="accent5" accent6="accent6" hlink="hlink" folHlink="folHlink"/>
  <p:sldLayoutIdLst>
    <p:sldLayoutId id="2147483655"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777" r:id="rId11"/>
  </p:sldLayoutIdLst>
  <p:txStyles>
    <p:titleStyle>
      <a:lvl1pPr algn="ctr" defTabSz="914400" rtl="0" eaLnBrk="1" latinLnBrk="0" hangingPunct="1">
        <a:lnSpc>
          <a:spcPct val="90000"/>
        </a:lnSpc>
        <a:spcBef>
          <a:spcPct val="0"/>
        </a:spcBef>
        <a:buNone/>
        <a:defRPr sz="28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A2CDC9-D4C1-4B37-B35C-8E52CA88E210}" type="datetimeFigureOut">
              <a:rPr lang="en-US" smtClean="0"/>
              <a:pPr/>
              <a:t>12/10/2023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C9796D-A7AF-4E00-B741-F6AAC5DDD056}" type="slidenum">
              <a:rPr lang="en-US" smtClean="0"/>
              <a:pPr/>
              <a:t>‹#›</a:t>
            </a:fld>
            <a:endParaRPr lang="en-US"/>
          </a:p>
        </p:txBody>
      </p:sp>
      <p:sp>
        <p:nvSpPr>
          <p:cNvPr id="7" name="Rectangle 6">
            <a:extLst>
              <a:ext uri="{FF2B5EF4-FFF2-40B4-BE49-F238E27FC236}">
                <a16:creationId xmlns:a16="http://schemas.microsoft.com/office/drawing/2014/main" id="{924E421A-DF3F-F4F1-FF9C-E9D8CD1E0648}"/>
              </a:ext>
            </a:extLst>
          </p:cNvPr>
          <p:cNvSpPr/>
          <p:nvPr userDrawn="1"/>
        </p:nvSpPr>
        <p:spPr>
          <a:xfrm>
            <a:off x="11784632" y="6450632"/>
            <a:ext cx="407368" cy="4073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3202150619"/>
      </p:ext>
    </p:extLst>
  </p:cSld>
  <p:clrMap bg1="dk1" tx1="lt1" bg2="dk2" tx2="lt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18" r:id="rId14"/>
    <p:sldLayoutId id="2147483720" r:id="rId15"/>
    <p:sldLayoutId id="2147483721" r:id="rId16"/>
    <p:sldLayoutId id="2147483722" r:id="rId17"/>
    <p:sldLayoutId id="2147483723" r:id="rId18"/>
    <p:sldLayoutId id="2147483724" r:id="rId19"/>
    <p:sldLayoutId id="2147483726" r:id="rId20"/>
    <p:sldLayoutId id="2147483727" r:id="rId21"/>
    <p:sldLayoutId id="2147483728" r:id="rId22"/>
    <p:sldLayoutId id="2147483729" r:id="rId23"/>
    <p:sldLayoutId id="2147483730" r:id="rId24"/>
    <p:sldLayoutId id="2147483731" r:id="rId25"/>
    <p:sldLayoutId id="2147483732" r:id="rId26"/>
    <p:sldLayoutId id="2147483733" r:id="rId27"/>
    <p:sldLayoutId id="2147483734" r:id="rId28"/>
    <p:sldLayoutId id="2147483735" r:id="rId29"/>
    <p:sldLayoutId id="2147483736" r:id="rId30"/>
    <p:sldLayoutId id="2147483737" r:id="rId31"/>
    <p:sldLayoutId id="2147483738" r:id="rId32"/>
    <p:sldLayoutId id="2147483739" r:id="rId33"/>
    <p:sldLayoutId id="2147483740" r:id="rId34"/>
    <p:sldLayoutId id="2147483741" r:id="rId35"/>
    <p:sldLayoutId id="2147483742" r:id="rId36"/>
    <p:sldLayoutId id="2147483743" r:id="rId37"/>
    <p:sldLayoutId id="2147483744" r:id="rId38"/>
    <p:sldLayoutId id="2147483745" r:id="rId39"/>
    <p:sldLayoutId id="2147483746" r:id="rId40"/>
    <p:sldLayoutId id="2147483747" r:id="rId41"/>
    <p:sldLayoutId id="2147483748" r:id="rId42"/>
    <p:sldLayoutId id="2147483749" r:id="rId43"/>
    <p:sldLayoutId id="2147483750" r:id="rId44"/>
    <p:sldLayoutId id="2147483751" r:id="rId45"/>
    <p:sldLayoutId id="2147483752" r:id="rId46"/>
    <p:sldLayoutId id="2147483753" r:id="rId47"/>
    <p:sldLayoutId id="2147483754" r:id="rId48"/>
    <p:sldLayoutId id="2147483755" r:id="rId49"/>
    <p:sldLayoutId id="2147483756" r:id="rId50"/>
    <p:sldLayoutId id="2147483757" r:id="rId51"/>
    <p:sldLayoutId id="2147483758" r:id="rId52"/>
    <p:sldLayoutId id="2147483759" r:id="rId53"/>
    <p:sldLayoutId id="2147483760" r:id="rId54"/>
    <p:sldLayoutId id="2147483761" r:id="rId55"/>
    <p:sldLayoutId id="2147483762" r:id="rId5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D9FE4A-F812-7763-9A14-6F2AFDBD2018}"/>
              </a:ext>
            </a:extLst>
          </p:cNvPr>
          <p:cNvSpPr>
            <a:spLocks noGrp="1"/>
          </p:cNvSpPr>
          <p:nvPr>
            <p:ph type="title"/>
          </p:nvPr>
        </p:nvSpPr>
        <p:spPr>
          <a:xfrm>
            <a:off x="2099556" y="547687"/>
            <a:ext cx="7992888" cy="973734"/>
          </a:xfrm>
          <a:prstGeom prst="rect">
            <a:avLst/>
          </a:prstGeom>
        </p:spPr>
        <p:txBody>
          <a:bodyPr vert="horz" lIns="91440" tIns="45720" rIns="91440" bIns="45720" rtlCol="0" anchor="b">
            <a:noAutofit/>
          </a:bodyPr>
          <a:lstStyle/>
          <a:p>
            <a:r>
              <a:rPr lang="en-US"/>
              <a:t>Click to edit Master title style</a:t>
            </a:r>
          </a:p>
        </p:txBody>
      </p:sp>
      <p:sp>
        <p:nvSpPr>
          <p:cNvPr id="3" name="Text Placeholder 2">
            <a:extLst>
              <a:ext uri="{FF2B5EF4-FFF2-40B4-BE49-F238E27FC236}">
                <a16:creationId xmlns:a16="http://schemas.microsoft.com/office/drawing/2014/main" id="{745ACCB9-0D99-9A93-6DF9-DD15724E4580}"/>
              </a:ext>
            </a:extLst>
          </p:cNvPr>
          <p:cNvSpPr>
            <a:spLocks noGrp="1"/>
          </p:cNvSpPr>
          <p:nvPr>
            <p:ph type="body" idx="1"/>
          </p:nvPr>
        </p:nvSpPr>
        <p:spPr>
          <a:xfrm>
            <a:off x="2099556" y="1700808"/>
            <a:ext cx="7992888" cy="447615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E6DF12-4B46-013D-C42D-E623767BF7F5}"/>
              </a:ext>
            </a:extLst>
          </p:cNvPr>
          <p:cNvSpPr>
            <a:spLocks noGrp="1"/>
          </p:cNvSpPr>
          <p:nvPr>
            <p:ph type="dt" sz="half" idx="2"/>
          </p:nvPr>
        </p:nvSpPr>
        <p:spPr>
          <a:xfrm>
            <a:off x="259904" y="6356350"/>
            <a:ext cx="1369368" cy="365125"/>
          </a:xfrm>
          <a:prstGeom prst="rect">
            <a:avLst/>
          </a:prstGeom>
        </p:spPr>
        <p:txBody>
          <a:bodyPr vert="horz" lIns="91440" tIns="45720" rIns="91440" bIns="45720" rtlCol="0" anchor="ctr"/>
          <a:lstStyle>
            <a:lvl1pPr algn="l">
              <a:defRPr sz="900">
                <a:solidFill>
                  <a:schemeClr val="bg1">
                    <a:lumMod val="85000"/>
                  </a:schemeClr>
                </a:solidFill>
              </a:defRPr>
            </a:lvl1pPr>
          </a:lstStyle>
          <a:p>
            <a:fld id="{F1A2CDC9-D4C1-4B37-B35C-8E52CA88E210}" type="datetimeFigureOut">
              <a:rPr lang="en-US" smtClean="0"/>
              <a:pPr/>
              <a:t>12/10/2023</a:t>
            </a:fld>
            <a:endParaRPr lang="en-US"/>
          </a:p>
        </p:txBody>
      </p:sp>
      <p:sp>
        <p:nvSpPr>
          <p:cNvPr id="5" name="Footer Placeholder 4">
            <a:extLst>
              <a:ext uri="{FF2B5EF4-FFF2-40B4-BE49-F238E27FC236}">
                <a16:creationId xmlns:a16="http://schemas.microsoft.com/office/drawing/2014/main" id="{8438C575-5BE2-8F12-FECF-DE6128042BE4}"/>
              </a:ext>
            </a:extLst>
          </p:cNvPr>
          <p:cNvSpPr>
            <a:spLocks noGrp="1"/>
          </p:cNvSpPr>
          <p:nvPr>
            <p:ph type="ftr" sz="quarter" idx="3"/>
          </p:nvPr>
        </p:nvSpPr>
        <p:spPr>
          <a:xfrm>
            <a:off x="262136" y="365125"/>
            <a:ext cx="1369368" cy="365125"/>
          </a:xfrm>
          <a:prstGeom prst="rect">
            <a:avLst/>
          </a:prstGeom>
        </p:spPr>
        <p:txBody>
          <a:bodyPr vert="horz" lIns="91440" tIns="45720" rIns="91440" bIns="45720" rtlCol="0" anchor="ctr"/>
          <a:lstStyle>
            <a:lvl1pPr algn="ctr">
              <a:defRPr sz="900">
                <a:solidFill>
                  <a:schemeClr val="bg1">
                    <a:lumMod val="85000"/>
                  </a:schemeClr>
                </a:solidFill>
              </a:defRPr>
            </a:lvl1pPr>
          </a:lstStyle>
          <a:p>
            <a:endParaRPr lang="en-US"/>
          </a:p>
        </p:txBody>
      </p:sp>
      <p:sp>
        <p:nvSpPr>
          <p:cNvPr id="6" name="Slide Number Placeholder 5">
            <a:extLst>
              <a:ext uri="{FF2B5EF4-FFF2-40B4-BE49-F238E27FC236}">
                <a16:creationId xmlns:a16="http://schemas.microsoft.com/office/drawing/2014/main" id="{3189D678-CE59-FA37-5A44-2941488CC84B}"/>
              </a:ext>
            </a:extLst>
          </p:cNvPr>
          <p:cNvSpPr>
            <a:spLocks noGrp="1"/>
          </p:cNvSpPr>
          <p:nvPr>
            <p:ph type="sldNum" sz="quarter" idx="4"/>
          </p:nvPr>
        </p:nvSpPr>
        <p:spPr>
          <a:xfrm>
            <a:off x="11568608" y="365125"/>
            <a:ext cx="361256" cy="365125"/>
          </a:xfrm>
          <a:prstGeom prst="rect">
            <a:avLst/>
          </a:prstGeom>
        </p:spPr>
        <p:txBody>
          <a:bodyPr vert="horz" lIns="91440" tIns="45720" rIns="91440" bIns="45720" rtlCol="0" anchor="ctr"/>
          <a:lstStyle>
            <a:lvl1pPr algn="ctr">
              <a:defRPr sz="900">
                <a:solidFill>
                  <a:schemeClr val="bg1">
                    <a:lumMod val="85000"/>
                  </a:schemeClr>
                </a:solidFill>
              </a:defRPr>
            </a:lvl1pPr>
          </a:lstStyle>
          <a:p>
            <a:fld id="{C6C9796D-A7AF-4E00-B741-F6AAC5DDD056}" type="slidenum">
              <a:rPr lang="en-US" smtClean="0"/>
              <a:pPr/>
              <a:t>‹#›</a:t>
            </a:fld>
            <a:endParaRPr lang="en-US"/>
          </a:p>
        </p:txBody>
      </p:sp>
    </p:spTree>
    <p:extLst>
      <p:ext uri="{BB962C8B-B14F-4D97-AF65-F5344CB8AC3E}">
        <p14:creationId xmlns:p14="http://schemas.microsoft.com/office/powerpoint/2010/main" val="1283727776"/>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txStyles>
    <p:titleStyle>
      <a:lvl1pPr algn="ctr" defTabSz="914400" rtl="0" eaLnBrk="1" latinLnBrk="0" hangingPunct="1">
        <a:lnSpc>
          <a:spcPct val="90000"/>
        </a:lnSpc>
        <a:spcBef>
          <a:spcPct val="0"/>
        </a:spcBef>
        <a:buNone/>
        <a:defRPr sz="28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3325062-0F8D-4119-3207-4C33731A22B1}"/>
              </a:ext>
            </a:extLst>
          </p:cNvPr>
          <p:cNvSpPr/>
          <p:nvPr/>
        </p:nvSpPr>
        <p:spPr>
          <a:xfrm>
            <a:off x="0" y="86245"/>
            <a:ext cx="12192000" cy="260648"/>
          </a:xfrm>
          <a:prstGeom prst="rect">
            <a:avLst/>
          </a:prstGeom>
          <a:gradFill flip="none" rotWithShape="1">
            <a:gsLst>
              <a:gs pos="50000">
                <a:schemeClr val="accent4"/>
              </a:gs>
              <a:gs pos="0">
                <a:schemeClr val="accent3"/>
              </a:gs>
              <a:gs pos="100000">
                <a:schemeClr val="accent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White text on a black background&#10;&#10;Description automatically generated">
            <a:extLst>
              <a:ext uri="{FF2B5EF4-FFF2-40B4-BE49-F238E27FC236}">
                <a16:creationId xmlns:a16="http://schemas.microsoft.com/office/drawing/2014/main" id="{606CEC17-C373-9086-14FF-8855230BCFBB}"/>
              </a:ext>
            </a:extLst>
          </p:cNvPr>
          <p:cNvPicPr>
            <a:picLocks noChangeAspect="1"/>
          </p:cNvPicPr>
          <p:nvPr/>
        </p:nvPicPr>
        <p:blipFill>
          <a:blip r:embed="rId2"/>
          <a:stretch>
            <a:fillRect/>
          </a:stretch>
        </p:blipFill>
        <p:spPr>
          <a:xfrm>
            <a:off x="1991544" y="2236568"/>
            <a:ext cx="7554329" cy="2384864"/>
          </a:xfrm>
          <a:prstGeom prst="rect">
            <a:avLst/>
          </a:prstGeom>
        </p:spPr>
      </p:pic>
      <p:pic>
        <p:nvPicPr>
          <p:cNvPr id="32" name="Picture 31" descr="White text on a black background&#10;&#10;Description automatically generated">
            <a:extLst>
              <a:ext uri="{FF2B5EF4-FFF2-40B4-BE49-F238E27FC236}">
                <a16:creationId xmlns:a16="http://schemas.microsoft.com/office/drawing/2014/main" id="{4D14A7BC-0835-3545-E2EE-41CBF9DB0425}"/>
              </a:ext>
            </a:extLst>
          </p:cNvPr>
          <p:cNvPicPr>
            <a:picLocks noChangeAspect="1"/>
          </p:cNvPicPr>
          <p:nvPr/>
        </p:nvPicPr>
        <p:blipFill rotWithShape="1">
          <a:blip r:embed="rId2"/>
          <a:srcRect r="73310"/>
          <a:stretch/>
        </p:blipFill>
        <p:spPr>
          <a:xfrm>
            <a:off x="11064552" y="5664496"/>
            <a:ext cx="936105" cy="1107259"/>
          </a:xfrm>
          <a:prstGeom prst="rect">
            <a:avLst/>
          </a:prstGeom>
        </p:spPr>
      </p:pic>
    </p:spTree>
    <p:extLst>
      <p:ext uri="{BB962C8B-B14F-4D97-AF65-F5344CB8AC3E}">
        <p14:creationId xmlns:p14="http://schemas.microsoft.com/office/powerpoint/2010/main" val="37643549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C2CBFE32-B9CB-FA08-D5CF-976272A2120A}"/>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31250" b="31250"/>
          <a:stretch/>
        </p:blipFill>
        <p:spPr/>
      </p:pic>
      <p:sp>
        <p:nvSpPr>
          <p:cNvPr id="2" name="Slide Number Placeholder 1">
            <a:extLst>
              <a:ext uri="{FF2B5EF4-FFF2-40B4-BE49-F238E27FC236}">
                <a16:creationId xmlns:a16="http://schemas.microsoft.com/office/drawing/2014/main" id="{2FBD209F-AA06-5B49-113E-0C503AF3E266}"/>
              </a:ext>
            </a:extLst>
          </p:cNvPr>
          <p:cNvSpPr>
            <a:spLocks noGrp="1"/>
          </p:cNvSpPr>
          <p:nvPr>
            <p:ph type="sldNum" sz="quarter" idx="4294967295"/>
          </p:nvPr>
        </p:nvSpPr>
        <p:spPr>
          <a:xfrm>
            <a:off x="11784013" y="6453188"/>
            <a:ext cx="407987" cy="40481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B70854C-D5A9-4158-9BDB-743524094FFE}" type="slidenum">
              <a:rPr kumimoji="0" lang="en-US" sz="900" b="0" i="0" u="none" strike="noStrike" kern="1200" cap="none" spc="0" normalizeH="0" baseline="0" noProof="0" smtClean="0">
                <a:ln>
                  <a:noFill/>
                </a:ln>
                <a:solidFill>
                  <a:prstClr val="white"/>
                </a:solidFill>
                <a:effectLst/>
                <a:uLnTx/>
                <a:uFillTx/>
                <a:latin typeface="Public Sans SemiBold"/>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US" sz="900" b="0" i="0" u="none" strike="noStrike" kern="1200" cap="none" spc="0" normalizeH="0" baseline="0" noProof="0" dirty="0">
              <a:ln>
                <a:noFill/>
              </a:ln>
              <a:solidFill>
                <a:prstClr val="white"/>
              </a:solidFill>
              <a:effectLst/>
              <a:uLnTx/>
              <a:uFillTx/>
              <a:latin typeface="Public Sans SemiBold"/>
              <a:ea typeface="+mn-ea"/>
              <a:cs typeface="+mn-cs"/>
            </a:endParaRPr>
          </a:p>
        </p:txBody>
      </p:sp>
      <p:sp>
        <p:nvSpPr>
          <p:cNvPr id="8" name="Rectangle 7">
            <a:extLst>
              <a:ext uri="{FF2B5EF4-FFF2-40B4-BE49-F238E27FC236}">
                <a16:creationId xmlns:a16="http://schemas.microsoft.com/office/drawing/2014/main" id="{2D57A559-BABA-5441-D777-A4CF554D26FC}"/>
              </a:ext>
            </a:extLst>
          </p:cNvPr>
          <p:cNvSpPr>
            <a:spLocks/>
          </p:cNvSpPr>
          <p:nvPr/>
        </p:nvSpPr>
        <p:spPr>
          <a:xfrm>
            <a:off x="0" y="0"/>
            <a:ext cx="6744072" cy="6858000"/>
          </a:xfrm>
          <a:prstGeom prst="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ublic Sans ExtraLight"/>
              <a:ea typeface="+mn-ea"/>
              <a:cs typeface="+mn-cs"/>
            </a:endParaRPr>
          </a:p>
        </p:txBody>
      </p:sp>
      <p:cxnSp>
        <p:nvCxnSpPr>
          <p:cNvPr id="12" name="Straight Connector 11">
            <a:extLst>
              <a:ext uri="{FF2B5EF4-FFF2-40B4-BE49-F238E27FC236}">
                <a16:creationId xmlns:a16="http://schemas.microsoft.com/office/drawing/2014/main" id="{1B7AB572-EEDA-EB61-A499-637885BFE36F}"/>
              </a:ext>
            </a:extLst>
          </p:cNvPr>
          <p:cNvCxnSpPr>
            <a:cxnSpLocks/>
          </p:cNvCxnSpPr>
          <p:nvPr/>
        </p:nvCxnSpPr>
        <p:spPr>
          <a:xfrm>
            <a:off x="300594" y="1764956"/>
            <a:ext cx="3004075" cy="8330"/>
          </a:xfrm>
          <a:prstGeom prst="line">
            <a:avLst/>
          </a:prstGeom>
          <a:ln w="31750">
            <a:solidFill>
              <a:srgbClr val="F7CD5C"/>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D7FC6AE-FE4F-A087-18C4-1920FAC8B35B}"/>
              </a:ext>
            </a:extLst>
          </p:cNvPr>
          <p:cNvCxnSpPr>
            <a:cxnSpLocks/>
          </p:cNvCxnSpPr>
          <p:nvPr/>
        </p:nvCxnSpPr>
        <p:spPr>
          <a:xfrm>
            <a:off x="334669" y="3807384"/>
            <a:ext cx="3256457" cy="0"/>
          </a:xfrm>
          <a:prstGeom prst="line">
            <a:avLst/>
          </a:prstGeom>
          <a:ln w="31750">
            <a:solidFill>
              <a:srgbClr val="F7CD5C"/>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0F1DEA4-AF30-E644-10BB-061029F2F024}"/>
              </a:ext>
            </a:extLst>
          </p:cNvPr>
          <p:cNvSpPr txBox="1"/>
          <p:nvPr/>
        </p:nvSpPr>
        <p:spPr>
          <a:xfrm>
            <a:off x="880641" y="1264248"/>
            <a:ext cx="1923994" cy="400110"/>
          </a:xfrm>
          <a:prstGeom prst="rect">
            <a:avLst/>
          </a:prstGeom>
          <a:noFill/>
        </p:spPr>
        <p:txBody>
          <a:bodyPr wrap="square" l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F7CD5C"/>
                </a:solidFill>
                <a:effectLst/>
                <a:uLnTx/>
                <a:uFillTx/>
                <a:latin typeface="Seaford Display" panose="00000500000000000000" pitchFamily="2" charset="0"/>
              </a:rPr>
              <a:t>Introduction</a:t>
            </a:r>
            <a:endParaRPr kumimoji="0" lang="en-GB" sz="1600" b="1" i="0" u="none" strike="noStrike" kern="1200" cap="none" spc="0" normalizeH="0" baseline="0" noProof="0" dirty="0">
              <a:ln>
                <a:noFill/>
              </a:ln>
              <a:solidFill>
                <a:srgbClr val="F7CD5C"/>
              </a:solidFill>
              <a:effectLst/>
              <a:uLnTx/>
              <a:uFillTx/>
              <a:latin typeface="Seaford Display" panose="00000500000000000000" pitchFamily="2" charset="0"/>
            </a:endParaRPr>
          </a:p>
        </p:txBody>
      </p:sp>
      <p:cxnSp>
        <p:nvCxnSpPr>
          <p:cNvPr id="23" name="Straight Connector 22">
            <a:extLst>
              <a:ext uri="{FF2B5EF4-FFF2-40B4-BE49-F238E27FC236}">
                <a16:creationId xmlns:a16="http://schemas.microsoft.com/office/drawing/2014/main" id="{5040C65C-C27D-DADA-A232-4648AE8F4C58}"/>
              </a:ext>
            </a:extLst>
          </p:cNvPr>
          <p:cNvCxnSpPr>
            <a:cxnSpLocks/>
          </p:cNvCxnSpPr>
          <p:nvPr/>
        </p:nvCxnSpPr>
        <p:spPr>
          <a:xfrm>
            <a:off x="300594" y="4829893"/>
            <a:ext cx="3290532" cy="0"/>
          </a:xfrm>
          <a:prstGeom prst="line">
            <a:avLst/>
          </a:prstGeom>
          <a:ln w="31750">
            <a:solidFill>
              <a:srgbClr val="F7CD5C"/>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355ACD7B-556E-B559-00A6-0049CA8DFB87}"/>
              </a:ext>
            </a:extLst>
          </p:cNvPr>
          <p:cNvSpPr txBox="1"/>
          <p:nvPr/>
        </p:nvSpPr>
        <p:spPr>
          <a:xfrm>
            <a:off x="880290" y="3306237"/>
            <a:ext cx="2746949" cy="400110"/>
          </a:xfrm>
          <a:prstGeom prst="rect">
            <a:avLst/>
          </a:prstGeom>
          <a:noFill/>
        </p:spPr>
        <p:txBody>
          <a:bodyPr wrap="square" lIns="0" rIns="0" rtlCol="0" anchor="b">
            <a:spAutoFit/>
          </a:bodyPr>
          <a:lstStyle/>
          <a:p>
            <a:pPr lvl="0"/>
            <a:r>
              <a:rPr lang="en-CA" sz="2000" b="1" dirty="0">
                <a:solidFill>
                  <a:srgbClr val="F7CD5C"/>
                </a:solidFill>
                <a:latin typeface="Seaford Display" panose="00000500000000000000" pitchFamily="2" charset="0"/>
              </a:rPr>
              <a:t>Partner Presentation</a:t>
            </a:r>
            <a:endParaRPr kumimoji="0" lang="en-GB" sz="1400" b="1" i="0" u="none" strike="noStrike" kern="1200" cap="none" spc="0" normalizeH="0" baseline="0" noProof="0" dirty="0">
              <a:ln>
                <a:noFill/>
              </a:ln>
              <a:solidFill>
                <a:srgbClr val="F7CD5C"/>
              </a:solidFill>
              <a:effectLst/>
              <a:uLnTx/>
              <a:uFillTx/>
              <a:latin typeface="Seaford Display" panose="00000500000000000000" pitchFamily="2" charset="0"/>
            </a:endParaRPr>
          </a:p>
        </p:txBody>
      </p:sp>
      <p:cxnSp>
        <p:nvCxnSpPr>
          <p:cNvPr id="28" name="Straight Connector 27">
            <a:extLst>
              <a:ext uri="{FF2B5EF4-FFF2-40B4-BE49-F238E27FC236}">
                <a16:creationId xmlns:a16="http://schemas.microsoft.com/office/drawing/2014/main" id="{770B2DA7-29FA-77C6-A2A9-8BF1B906EC05}"/>
              </a:ext>
            </a:extLst>
          </p:cNvPr>
          <p:cNvCxnSpPr>
            <a:cxnSpLocks/>
          </p:cNvCxnSpPr>
          <p:nvPr/>
        </p:nvCxnSpPr>
        <p:spPr>
          <a:xfrm>
            <a:off x="3997108" y="1773286"/>
            <a:ext cx="2486358" cy="0"/>
          </a:xfrm>
          <a:prstGeom prst="line">
            <a:avLst/>
          </a:prstGeom>
          <a:ln w="31750">
            <a:solidFill>
              <a:srgbClr val="F7CD5C"/>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69F6C08-C88E-2954-E06E-A913882769D7}"/>
              </a:ext>
            </a:extLst>
          </p:cNvPr>
          <p:cNvSpPr txBox="1"/>
          <p:nvPr/>
        </p:nvSpPr>
        <p:spPr>
          <a:xfrm>
            <a:off x="4805112" y="1330934"/>
            <a:ext cx="1170203" cy="400110"/>
          </a:xfrm>
          <a:prstGeom prst="rect">
            <a:avLst/>
          </a:prstGeom>
          <a:noFill/>
        </p:spPr>
        <p:txBody>
          <a:bodyPr wrap="square" lIns="0" rIns="0" rtlCol="0" anchor="b">
            <a:spAutoFit/>
          </a:bodyPr>
          <a:lstStyle/>
          <a:p>
            <a:pPr lvl="0"/>
            <a:r>
              <a:rPr lang="en-CA" sz="2000" b="1" dirty="0">
                <a:solidFill>
                  <a:srgbClr val="F7CD5C"/>
                </a:solidFill>
                <a:latin typeface="Seaford Display" panose="00000500000000000000" pitchFamily="2" charset="0"/>
              </a:rPr>
              <a:t>Findings</a:t>
            </a:r>
            <a:endParaRPr kumimoji="0" lang="en-GB" sz="1200" b="1" i="0" u="none" strike="noStrike" kern="1200" cap="none" spc="0" normalizeH="0" baseline="0" noProof="0" dirty="0">
              <a:ln>
                <a:noFill/>
              </a:ln>
              <a:solidFill>
                <a:srgbClr val="F7CD5C"/>
              </a:solidFill>
              <a:effectLst/>
              <a:uLnTx/>
              <a:uFillTx/>
              <a:latin typeface="Seaford Display" panose="00000500000000000000" pitchFamily="2" charset="0"/>
            </a:endParaRPr>
          </a:p>
        </p:txBody>
      </p:sp>
      <p:cxnSp>
        <p:nvCxnSpPr>
          <p:cNvPr id="33" name="Straight Connector 32">
            <a:extLst>
              <a:ext uri="{FF2B5EF4-FFF2-40B4-BE49-F238E27FC236}">
                <a16:creationId xmlns:a16="http://schemas.microsoft.com/office/drawing/2014/main" id="{63C24558-CDA3-C0DE-FCD4-7F5947C65C11}"/>
              </a:ext>
            </a:extLst>
          </p:cNvPr>
          <p:cNvCxnSpPr>
            <a:cxnSpLocks/>
          </p:cNvCxnSpPr>
          <p:nvPr/>
        </p:nvCxnSpPr>
        <p:spPr>
          <a:xfrm>
            <a:off x="4022319" y="2726725"/>
            <a:ext cx="2505729" cy="0"/>
          </a:xfrm>
          <a:prstGeom prst="line">
            <a:avLst/>
          </a:prstGeom>
          <a:ln w="31750">
            <a:solidFill>
              <a:srgbClr val="F7CD5C"/>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077DFDBE-6B81-B932-A0DE-8F46B732100B}"/>
              </a:ext>
            </a:extLst>
          </p:cNvPr>
          <p:cNvSpPr txBox="1"/>
          <p:nvPr/>
        </p:nvSpPr>
        <p:spPr>
          <a:xfrm>
            <a:off x="861208" y="2266610"/>
            <a:ext cx="2969341" cy="369332"/>
          </a:xfrm>
          <a:prstGeom prst="rect">
            <a:avLst/>
          </a:prstGeom>
          <a:noFill/>
        </p:spPr>
        <p:txBody>
          <a:bodyPr wrap="square" lIns="0" rIns="0" rtlCol="0" anchor="b">
            <a:spAutoFit/>
          </a:bodyPr>
          <a:lstStyle/>
          <a:p>
            <a:pPr lvl="0"/>
            <a:r>
              <a:rPr lang="en-CA" b="1" dirty="0">
                <a:solidFill>
                  <a:srgbClr val="F7CD5C"/>
                </a:solidFill>
                <a:latin typeface="Seaford Display" panose="00000500000000000000" pitchFamily="2" charset="0"/>
              </a:rPr>
              <a:t>Team Presentation</a:t>
            </a:r>
            <a:endParaRPr kumimoji="0" lang="en-GB" sz="1200" b="1" i="0" u="none" strike="noStrike" kern="1200" cap="none" spc="0" normalizeH="0" baseline="0" noProof="0" dirty="0">
              <a:ln>
                <a:noFill/>
              </a:ln>
              <a:solidFill>
                <a:srgbClr val="F7CD5C"/>
              </a:solidFill>
              <a:effectLst/>
              <a:uLnTx/>
              <a:uFillTx/>
              <a:latin typeface="Seaford Display" panose="00000500000000000000" pitchFamily="2" charset="0"/>
            </a:endParaRPr>
          </a:p>
        </p:txBody>
      </p:sp>
      <p:cxnSp>
        <p:nvCxnSpPr>
          <p:cNvPr id="9" name="Straight Connector 8">
            <a:extLst>
              <a:ext uri="{FF2B5EF4-FFF2-40B4-BE49-F238E27FC236}">
                <a16:creationId xmlns:a16="http://schemas.microsoft.com/office/drawing/2014/main" id="{E613C74D-0CF3-7381-414F-2581E0CE0CCE}"/>
              </a:ext>
            </a:extLst>
          </p:cNvPr>
          <p:cNvCxnSpPr>
            <a:cxnSpLocks/>
          </p:cNvCxnSpPr>
          <p:nvPr/>
        </p:nvCxnSpPr>
        <p:spPr>
          <a:xfrm>
            <a:off x="300594" y="2733042"/>
            <a:ext cx="3134323" cy="0"/>
          </a:xfrm>
          <a:prstGeom prst="line">
            <a:avLst/>
          </a:prstGeom>
          <a:ln w="31750">
            <a:solidFill>
              <a:srgbClr val="F7CD5C"/>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6FB5FD9C-83D0-2F36-5555-B1F7727FB5D9}"/>
              </a:ext>
            </a:extLst>
          </p:cNvPr>
          <p:cNvSpPr/>
          <p:nvPr/>
        </p:nvSpPr>
        <p:spPr>
          <a:xfrm>
            <a:off x="3969735" y="3148703"/>
            <a:ext cx="487620" cy="707886"/>
          </a:xfrm>
          <a:prstGeom prst="rect">
            <a:avLst/>
          </a:prstGeom>
          <a:noFill/>
        </p:spPr>
        <p:txBody>
          <a:bodyPr wrap="square" lIns="91440" tIns="45720" rIns="91440" bIns="45720">
            <a:spAutoFit/>
          </a:bodyPr>
          <a:lstStyle/>
          <a:p>
            <a:pPr algn="ctr"/>
            <a:r>
              <a:rPr lang="en-US" sz="4000" b="0" cap="none" spc="0" dirty="0">
                <a:ln w="0"/>
                <a:solidFill>
                  <a:srgbClr val="F7CD5C"/>
                </a:solidFill>
                <a:effectLst/>
                <a:latin typeface="Azonix (Headings)"/>
              </a:rPr>
              <a:t>7</a:t>
            </a:r>
          </a:p>
        </p:txBody>
      </p:sp>
      <p:sp>
        <p:nvSpPr>
          <p:cNvPr id="29" name="Rectangle 28">
            <a:extLst>
              <a:ext uri="{FF2B5EF4-FFF2-40B4-BE49-F238E27FC236}">
                <a16:creationId xmlns:a16="http://schemas.microsoft.com/office/drawing/2014/main" id="{CEB53436-0E98-BEFB-4DDA-1688EECF9C19}"/>
              </a:ext>
            </a:extLst>
          </p:cNvPr>
          <p:cNvSpPr/>
          <p:nvPr/>
        </p:nvSpPr>
        <p:spPr>
          <a:xfrm>
            <a:off x="3914729" y="2025156"/>
            <a:ext cx="487620" cy="707886"/>
          </a:xfrm>
          <a:prstGeom prst="rect">
            <a:avLst/>
          </a:prstGeom>
          <a:noFill/>
        </p:spPr>
        <p:txBody>
          <a:bodyPr wrap="square" lIns="91440" tIns="45720" rIns="91440" bIns="45720">
            <a:spAutoFit/>
          </a:bodyPr>
          <a:lstStyle/>
          <a:p>
            <a:pPr algn="ctr"/>
            <a:r>
              <a:rPr lang="en-US" sz="4000" dirty="0">
                <a:ln w="0"/>
                <a:solidFill>
                  <a:srgbClr val="F7CD5C"/>
                </a:solidFill>
                <a:latin typeface="Azonix (Headings)"/>
              </a:rPr>
              <a:t>6</a:t>
            </a:r>
            <a:endParaRPr lang="en-US" sz="4000" b="0" cap="none" spc="0" dirty="0">
              <a:ln w="0"/>
              <a:solidFill>
                <a:srgbClr val="F7CD5C"/>
              </a:solidFill>
              <a:effectLst/>
              <a:latin typeface="Azonix (Headings)"/>
            </a:endParaRPr>
          </a:p>
        </p:txBody>
      </p:sp>
      <p:sp>
        <p:nvSpPr>
          <p:cNvPr id="34" name="Rectangle 33">
            <a:extLst>
              <a:ext uri="{FF2B5EF4-FFF2-40B4-BE49-F238E27FC236}">
                <a16:creationId xmlns:a16="http://schemas.microsoft.com/office/drawing/2014/main" id="{68B3A639-5240-2311-317E-22E9FFE899B8}"/>
              </a:ext>
            </a:extLst>
          </p:cNvPr>
          <p:cNvSpPr/>
          <p:nvPr/>
        </p:nvSpPr>
        <p:spPr>
          <a:xfrm>
            <a:off x="4015000" y="4165877"/>
            <a:ext cx="487620" cy="707886"/>
          </a:xfrm>
          <a:prstGeom prst="rect">
            <a:avLst/>
          </a:prstGeom>
          <a:noFill/>
        </p:spPr>
        <p:txBody>
          <a:bodyPr wrap="square" lIns="91440" tIns="45720" rIns="91440" bIns="45720">
            <a:spAutoFit/>
          </a:bodyPr>
          <a:lstStyle/>
          <a:p>
            <a:pPr algn="ctr"/>
            <a:r>
              <a:rPr lang="en-US" sz="4000" dirty="0">
                <a:ln w="0"/>
                <a:solidFill>
                  <a:srgbClr val="F7CD5C"/>
                </a:solidFill>
                <a:latin typeface="Azonix (Headings)"/>
              </a:rPr>
              <a:t>8</a:t>
            </a:r>
            <a:endParaRPr lang="en-US" sz="4000" b="0" cap="none" spc="0" dirty="0">
              <a:ln w="0"/>
              <a:solidFill>
                <a:srgbClr val="F7CD5C"/>
              </a:solidFill>
              <a:effectLst/>
              <a:latin typeface="Azonix (Headings)"/>
            </a:endParaRPr>
          </a:p>
        </p:txBody>
      </p:sp>
      <p:sp>
        <p:nvSpPr>
          <p:cNvPr id="39" name="Rectangle 38">
            <a:extLst>
              <a:ext uri="{FF2B5EF4-FFF2-40B4-BE49-F238E27FC236}">
                <a16:creationId xmlns:a16="http://schemas.microsoft.com/office/drawing/2014/main" id="{97A9481D-4598-4279-DF71-33025BB904B6}"/>
              </a:ext>
            </a:extLst>
          </p:cNvPr>
          <p:cNvSpPr/>
          <p:nvPr/>
        </p:nvSpPr>
        <p:spPr>
          <a:xfrm>
            <a:off x="3950252" y="994026"/>
            <a:ext cx="487620" cy="707886"/>
          </a:xfrm>
          <a:prstGeom prst="rect">
            <a:avLst/>
          </a:prstGeom>
          <a:noFill/>
        </p:spPr>
        <p:txBody>
          <a:bodyPr wrap="square" lIns="91440" tIns="45720" rIns="91440" bIns="45720">
            <a:spAutoFit/>
          </a:bodyPr>
          <a:lstStyle/>
          <a:p>
            <a:pPr algn="ctr"/>
            <a:r>
              <a:rPr lang="en-US" sz="4000" b="0" cap="none" spc="0" dirty="0">
                <a:ln w="0"/>
                <a:solidFill>
                  <a:srgbClr val="F7CD5C"/>
                </a:solidFill>
                <a:effectLst/>
                <a:latin typeface="Azonix (Headings)"/>
              </a:rPr>
              <a:t>5</a:t>
            </a:r>
          </a:p>
        </p:txBody>
      </p:sp>
      <p:sp>
        <p:nvSpPr>
          <p:cNvPr id="41" name="Rectangle 40">
            <a:extLst>
              <a:ext uri="{FF2B5EF4-FFF2-40B4-BE49-F238E27FC236}">
                <a16:creationId xmlns:a16="http://schemas.microsoft.com/office/drawing/2014/main" id="{EDA6B3AA-0505-CD8F-6995-76B4650E4DB6}"/>
              </a:ext>
            </a:extLst>
          </p:cNvPr>
          <p:cNvSpPr/>
          <p:nvPr/>
        </p:nvSpPr>
        <p:spPr>
          <a:xfrm>
            <a:off x="213104" y="4144195"/>
            <a:ext cx="487620" cy="707886"/>
          </a:xfrm>
          <a:prstGeom prst="rect">
            <a:avLst/>
          </a:prstGeom>
          <a:noFill/>
        </p:spPr>
        <p:txBody>
          <a:bodyPr wrap="square" lIns="91440" tIns="45720" rIns="91440" bIns="45720">
            <a:spAutoFit/>
          </a:bodyPr>
          <a:lstStyle/>
          <a:p>
            <a:pPr algn="ctr"/>
            <a:r>
              <a:rPr lang="en-US" sz="4000" b="0" cap="none" spc="0" dirty="0">
                <a:ln w="0"/>
                <a:solidFill>
                  <a:srgbClr val="F7CD5C"/>
                </a:solidFill>
                <a:effectLst/>
                <a:latin typeface="Azonix (Headings)"/>
              </a:rPr>
              <a:t>4</a:t>
            </a:r>
          </a:p>
        </p:txBody>
      </p:sp>
      <p:sp>
        <p:nvSpPr>
          <p:cNvPr id="42" name="Rectangle 41">
            <a:extLst>
              <a:ext uri="{FF2B5EF4-FFF2-40B4-BE49-F238E27FC236}">
                <a16:creationId xmlns:a16="http://schemas.microsoft.com/office/drawing/2014/main" id="{72CCFD99-FBC7-DF07-EA10-54FC4C8495FE}"/>
              </a:ext>
            </a:extLst>
          </p:cNvPr>
          <p:cNvSpPr/>
          <p:nvPr/>
        </p:nvSpPr>
        <p:spPr>
          <a:xfrm>
            <a:off x="200348" y="994026"/>
            <a:ext cx="487620" cy="923330"/>
          </a:xfrm>
          <a:prstGeom prst="rect">
            <a:avLst/>
          </a:prstGeom>
          <a:noFill/>
        </p:spPr>
        <p:txBody>
          <a:bodyPr wrap="square" lIns="91440" tIns="45720" rIns="91440" bIns="45720">
            <a:spAutoFit/>
          </a:bodyPr>
          <a:lstStyle/>
          <a:p>
            <a:pPr algn="ctr"/>
            <a:r>
              <a:rPr lang="en-US" sz="5400" b="0" cap="none" spc="0" dirty="0">
                <a:ln w="0"/>
                <a:solidFill>
                  <a:srgbClr val="F7CD5C"/>
                </a:solidFill>
                <a:effectLst/>
                <a:latin typeface="Azonix (Headings)"/>
              </a:rPr>
              <a:t>1</a:t>
            </a:r>
          </a:p>
        </p:txBody>
      </p:sp>
      <p:sp>
        <p:nvSpPr>
          <p:cNvPr id="43" name="Rectangle 42">
            <a:extLst>
              <a:ext uri="{FF2B5EF4-FFF2-40B4-BE49-F238E27FC236}">
                <a16:creationId xmlns:a16="http://schemas.microsoft.com/office/drawing/2014/main" id="{A7A93A6D-09CC-A0E0-DCE3-E3DF31F42411}"/>
              </a:ext>
            </a:extLst>
          </p:cNvPr>
          <p:cNvSpPr/>
          <p:nvPr/>
        </p:nvSpPr>
        <p:spPr>
          <a:xfrm>
            <a:off x="300594" y="2096893"/>
            <a:ext cx="301824" cy="707886"/>
          </a:xfrm>
          <a:prstGeom prst="rect">
            <a:avLst/>
          </a:prstGeom>
          <a:noFill/>
        </p:spPr>
        <p:txBody>
          <a:bodyPr wrap="square" lIns="91440" tIns="45720" rIns="91440" bIns="45720">
            <a:spAutoFit/>
          </a:bodyPr>
          <a:lstStyle/>
          <a:p>
            <a:pPr algn="ctr"/>
            <a:r>
              <a:rPr lang="en-US" sz="4000" b="0" cap="none" spc="0" dirty="0">
                <a:ln w="0"/>
                <a:solidFill>
                  <a:srgbClr val="F7CD5C"/>
                </a:solidFill>
                <a:effectLst/>
                <a:latin typeface="Azonix (Headings)"/>
              </a:rPr>
              <a:t>2</a:t>
            </a:r>
          </a:p>
        </p:txBody>
      </p:sp>
      <p:sp>
        <p:nvSpPr>
          <p:cNvPr id="45" name="Rectangle 44">
            <a:extLst>
              <a:ext uri="{FF2B5EF4-FFF2-40B4-BE49-F238E27FC236}">
                <a16:creationId xmlns:a16="http://schemas.microsoft.com/office/drawing/2014/main" id="{DEAEBF05-F87B-DF95-C630-55DE899EA866}"/>
              </a:ext>
            </a:extLst>
          </p:cNvPr>
          <p:cNvSpPr/>
          <p:nvPr/>
        </p:nvSpPr>
        <p:spPr>
          <a:xfrm>
            <a:off x="227470" y="3148703"/>
            <a:ext cx="487620" cy="707886"/>
          </a:xfrm>
          <a:prstGeom prst="rect">
            <a:avLst/>
          </a:prstGeom>
          <a:noFill/>
        </p:spPr>
        <p:txBody>
          <a:bodyPr wrap="square" lIns="91440" tIns="45720" rIns="91440" bIns="45720">
            <a:spAutoFit/>
          </a:bodyPr>
          <a:lstStyle/>
          <a:p>
            <a:pPr algn="ctr"/>
            <a:r>
              <a:rPr lang="en-US" sz="4000" b="0" cap="none" spc="0" dirty="0">
                <a:ln w="0"/>
                <a:solidFill>
                  <a:srgbClr val="F7CD5C"/>
                </a:solidFill>
                <a:effectLst/>
                <a:latin typeface="Azonix (Headings)"/>
              </a:rPr>
              <a:t>3</a:t>
            </a:r>
            <a:endParaRPr lang="en-US" sz="4400" b="0" cap="none" spc="0" dirty="0">
              <a:ln w="0"/>
              <a:solidFill>
                <a:srgbClr val="F7CD5C"/>
              </a:solidFill>
              <a:effectLst/>
              <a:latin typeface="Azonix (Headings)"/>
            </a:endParaRPr>
          </a:p>
        </p:txBody>
      </p:sp>
      <p:sp>
        <p:nvSpPr>
          <p:cNvPr id="52" name="TextBox 51">
            <a:extLst>
              <a:ext uri="{FF2B5EF4-FFF2-40B4-BE49-F238E27FC236}">
                <a16:creationId xmlns:a16="http://schemas.microsoft.com/office/drawing/2014/main" id="{F34C690D-C90F-4BA9-955C-4FCEDBEB1A7F}"/>
              </a:ext>
            </a:extLst>
          </p:cNvPr>
          <p:cNvSpPr txBox="1"/>
          <p:nvPr/>
        </p:nvSpPr>
        <p:spPr>
          <a:xfrm>
            <a:off x="4502620" y="3366334"/>
            <a:ext cx="1908545" cy="400110"/>
          </a:xfrm>
          <a:prstGeom prst="rect">
            <a:avLst/>
          </a:prstGeom>
          <a:noFill/>
        </p:spPr>
        <p:txBody>
          <a:bodyPr wrap="square" lIns="0" rIns="0" rtlCol="0" anchor="b">
            <a:spAutoFit/>
          </a:bodyPr>
          <a:lstStyle/>
          <a:p>
            <a:pPr lvl="0"/>
            <a:r>
              <a:rPr lang="en-CA" sz="2000" b="1" dirty="0">
                <a:solidFill>
                  <a:srgbClr val="F7CD5C"/>
                </a:solidFill>
                <a:latin typeface="Seaford Display" panose="00000500000000000000" pitchFamily="2" charset="0"/>
              </a:rPr>
              <a:t>Recommendations</a:t>
            </a:r>
            <a:endParaRPr kumimoji="0" lang="en-GB" sz="1400" b="1" i="0" u="none" strike="noStrike" kern="1200" cap="none" spc="0" normalizeH="0" baseline="0" noProof="0" dirty="0">
              <a:ln>
                <a:noFill/>
              </a:ln>
              <a:solidFill>
                <a:srgbClr val="F7CD5C"/>
              </a:solidFill>
              <a:effectLst/>
              <a:uLnTx/>
              <a:uFillTx/>
              <a:latin typeface="Seaford Display" panose="00000500000000000000" pitchFamily="2" charset="0"/>
            </a:endParaRPr>
          </a:p>
        </p:txBody>
      </p:sp>
      <p:sp>
        <p:nvSpPr>
          <p:cNvPr id="53" name="TextBox 52">
            <a:extLst>
              <a:ext uri="{FF2B5EF4-FFF2-40B4-BE49-F238E27FC236}">
                <a16:creationId xmlns:a16="http://schemas.microsoft.com/office/drawing/2014/main" id="{4FB05B45-7166-9C1A-FECC-BCE48A0F2A6A}"/>
              </a:ext>
            </a:extLst>
          </p:cNvPr>
          <p:cNvSpPr txBox="1"/>
          <p:nvPr/>
        </p:nvSpPr>
        <p:spPr>
          <a:xfrm>
            <a:off x="4756324" y="4339296"/>
            <a:ext cx="1170203" cy="400110"/>
          </a:xfrm>
          <a:prstGeom prst="rect">
            <a:avLst/>
          </a:prstGeom>
          <a:noFill/>
        </p:spPr>
        <p:txBody>
          <a:bodyPr wrap="square" lIns="0" rIns="0" rtlCol="0" anchor="b">
            <a:spAutoFit/>
          </a:bodyPr>
          <a:lstStyle/>
          <a:p>
            <a:pPr lvl="0"/>
            <a:r>
              <a:rPr lang="en-CA" sz="2000" b="1" dirty="0">
                <a:solidFill>
                  <a:srgbClr val="F7CD5C"/>
                </a:solidFill>
                <a:latin typeface="Seaford Display" panose="00000500000000000000" pitchFamily="2" charset="0"/>
              </a:rPr>
              <a:t>Conclusion</a:t>
            </a:r>
            <a:endParaRPr kumimoji="0" lang="en-GB" sz="1400" b="1" i="0" u="none" strike="noStrike" kern="1200" cap="none" spc="0" normalizeH="0" baseline="0" noProof="0" dirty="0">
              <a:ln>
                <a:noFill/>
              </a:ln>
              <a:solidFill>
                <a:srgbClr val="F7CD5C"/>
              </a:solidFill>
              <a:effectLst/>
              <a:uLnTx/>
              <a:uFillTx/>
              <a:latin typeface="Seaford Display" panose="00000500000000000000" pitchFamily="2" charset="0"/>
            </a:endParaRPr>
          </a:p>
        </p:txBody>
      </p:sp>
      <p:sp>
        <p:nvSpPr>
          <p:cNvPr id="54" name="TextBox 53">
            <a:extLst>
              <a:ext uri="{FF2B5EF4-FFF2-40B4-BE49-F238E27FC236}">
                <a16:creationId xmlns:a16="http://schemas.microsoft.com/office/drawing/2014/main" id="{F3BFF2FD-4B83-834E-B364-A4EF52379175}"/>
              </a:ext>
            </a:extLst>
          </p:cNvPr>
          <p:cNvSpPr txBox="1"/>
          <p:nvPr/>
        </p:nvSpPr>
        <p:spPr>
          <a:xfrm>
            <a:off x="4477364" y="2295468"/>
            <a:ext cx="2127636" cy="400110"/>
          </a:xfrm>
          <a:prstGeom prst="rect">
            <a:avLst/>
          </a:prstGeom>
          <a:noFill/>
        </p:spPr>
        <p:txBody>
          <a:bodyPr wrap="square" lIns="0" rIns="0" rtlCol="0" anchor="b">
            <a:spAutoFit/>
          </a:bodyPr>
          <a:lstStyle/>
          <a:p>
            <a:pPr lvl="0"/>
            <a:r>
              <a:rPr lang="en-CA" sz="2000" b="1" dirty="0">
                <a:solidFill>
                  <a:srgbClr val="F7CD5C"/>
                </a:solidFill>
                <a:latin typeface="Seaford Display" panose="00000500000000000000" pitchFamily="2" charset="0"/>
              </a:rPr>
              <a:t>Customer insights</a:t>
            </a:r>
            <a:endParaRPr kumimoji="0" lang="en-GB" sz="1400" b="1" i="0" u="none" strike="noStrike" kern="1200" cap="none" spc="0" normalizeH="0" baseline="0" noProof="0" dirty="0">
              <a:ln>
                <a:noFill/>
              </a:ln>
              <a:solidFill>
                <a:srgbClr val="F7CD5C"/>
              </a:solidFill>
              <a:effectLst/>
              <a:uLnTx/>
              <a:uFillTx/>
              <a:latin typeface="Seaford Display" panose="00000500000000000000" pitchFamily="2" charset="0"/>
            </a:endParaRPr>
          </a:p>
        </p:txBody>
      </p:sp>
      <p:sp>
        <p:nvSpPr>
          <p:cNvPr id="55" name="TextBox 54">
            <a:extLst>
              <a:ext uri="{FF2B5EF4-FFF2-40B4-BE49-F238E27FC236}">
                <a16:creationId xmlns:a16="http://schemas.microsoft.com/office/drawing/2014/main" id="{782FB7B3-7E5B-BCE9-FABD-7B9C8B45B63A}"/>
              </a:ext>
            </a:extLst>
          </p:cNvPr>
          <p:cNvSpPr txBox="1"/>
          <p:nvPr/>
        </p:nvSpPr>
        <p:spPr>
          <a:xfrm>
            <a:off x="861208" y="4286989"/>
            <a:ext cx="2876036" cy="400110"/>
          </a:xfrm>
          <a:prstGeom prst="rect">
            <a:avLst/>
          </a:prstGeom>
          <a:noFill/>
        </p:spPr>
        <p:txBody>
          <a:bodyPr wrap="square" lIns="0" rIns="0" rtlCol="0" anchor="b">
            <a:spAutoFit/>
          </a:bodyPr>
          <a:lstStyle/>
          <a:p>
            <a:pPr lvl="0"/>
            <a:r>
              <a:rPr lang="en-CA" sz="2000" b="1" dirty="0">
                <a:solidFill>
                  <a:srgbClr val="F7CD5C"/>
                </a:solidFill>
                <a:latin typeface="Seaford Display" panose="00000500000000000000" pitchFamily="2" charset="0"/>
              </a:rPr>
              <a:t>Data Gathering and Analysis</a:t>
            </a:r>
            <a:endParaRPr kumimoji="0" lang="en-GB" sz="1400" b="1" i="0" u="none" strike="noStrike" kern="1200" cap="none" spc="0" normalizeH="0" baseline="0" noProof="0" dirty="0">
              <a:ln>
                <a:noFill/>
              </a:ln>
              <a:solidFill>
                <a:srgbClr val="F7CD5C"/>
              </a:solidFill>
              <a:effectLst/>
              <a:uLnTx/>
              <a:uFillTx/>
              <a:latin typeface="Seaford Display" panose="00000500000000000000" pitchFamily="2" charset="0"/>
            </a:endParaRPr>
          </a:p>
        </p:txBody>
      </p:sp>
      <p:cxnSp>
        <p:nvCxnSpPr>
          <p:cNvPr id="65" name="Straight Connector 64">
            <a:extLst>
              <a:ext uri="{FF2B5EF4-FFF2-40B4-BE49-F238E27FC236}">
                <a16:creationId xmlns:a16="http://schemas.microsoft.com/office/drawing/2014/main" id="{9B075A46-9652-D5C2-FE7F-EA016F7EE6AF}"/>
              </a:ext>
            </a:extLst>
          </p:cNvPr>
          <p:cNvCxnSpPr>
            <a:cxnSpLocks/>
          </p:cNvCxnSpPr>
          <p:nvPr/>
        </p:nvCxnSpPr>
        <p:spPr>
          <a:xfrm>
            <a:off x="4037941" y="3807384"/>
            <a:ext cx="2490107" cy="0"/>
          </a:xfrm>
          <a:prstGeom prst="line">
            <a:avLst/>
          </a:prstGeom>
          <a:ln w="31750">
            <a:solidFill>
              <a:srgbClr val="F7CD5C"/>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89693EDA-CFB6-6556-DCC5-94E90DF26B72}"/>
              </a:ext>
            </a:extLst>
          </p:cNvPr>
          <p:cNvCxnSpPr>
            <a:cxnSpLocks/>
          </p:cNvCxnSpPr>
          <p:nvPr/>
        </p:nvCxnSpPr>
        <p:spPr>
          <a:xfrm>
            <a:off x="4022319" y="4829893"/>
            <a:ext cx="2461147" cy="0"/>
          </a:xfrm>
          <a:prstGeom prst="line">
            <a:avLst/>
          </a:prstGeom>
          <a:ln w="31750">
            <a:solidFill>
              <a:srgbClr val="F7CD5C"/>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4D4808B-4702-8C7F-7273-994E922AFC8A}"/>
              </a:ext>
            </a:extLst>
          </p:cNvPr>
          <p:cNvSpPr txBox="1"/>
          <p:nvPr/>
        </p:nvSpPr>
        <p:spPr>
          <a:xfrm>
            <a:off x="1081029" y="409172"/>
            <a:ext cx="4707776" cy="523220"/>
          </a:xfrm>
          <a:prstGeom prst="rect">
            <a:avLst/>
          </a:prstGeom>
          <a:solidFill>
            <a:srgbClr val="F7CD5C"/>
          </a:solidFill>
          <a:ln>
            <a:solidFill>
              <a:schemeClr val="bg1"/>
            </a:solidFill>
          </a:ln>
        </p:spPr>
        <p:txBody>
          <a:bodyPr wrap="square" rtlCol="0">
            <a:spAutoFit/>
          </a:bodyPr>
          <a:lstStyle/>
          <a:p>
            <a:pPr algn="ctr"/>
            <a:r>
              <a:rPr lang="en-GB" sz="2800" b="1" dirty="0">
                <a:solidFill>
                  <a:schemeClr val="bg1"/>
                </a:solidFill>
                <a:latin typeface="Azonix (Headings)"/>
              </a:rPr>
              <a:t>Table of Content</a:t>
            </a:r>
            <a:endParaRPr lang="en-CA" dirty="0">
              <a:solidFill>
                <a:schemeClr val="bg1"/>
              </a:solidFill>
            </a:endParaRPr>
          </a:p>
        </p:txBody>
      </p:sp>
    </p:spTree>
    <p:extLst>
      <p:ext uri="{BB962C8B-B14F-4D97-AF65-F5344CB8AC3E}">
        <p14:creationId xmlns:p14="http://schemas.microsoft.com/office/powerpoint/2010/main" val="389381841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000" fill="hold"/>
                                        <p:tgtEl>
                                          <p:spTgt spid="16"/>
                                        </p:tgtEl>
                                        <p:attrNameLst>
                                          <p:attrName>ppt_x</p:attrName>
                                        </p:attrNameLst>
                                      </p:cBhvr>
                                      <p:tavLst>
                                        <p:tav tm="0">
                                          <p:val>
                                            <p:strVal val="#ppt_x"/>
                                          </p:val>
                                        </p:tav>
                                        <p:tav tm="100000">
                                          <p:val>
                                            <p:strVal val="#ppt_x"/>
                                          </p:val>
                                        </p:tav>
                                      </p:tavLst>
                                    </p:anim>
                                    <p:anim calcmode="lin" valueType="num">
                                      <p:cBhvr additive="base">
                                        <p:cTn id="12" dur="10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ppt_x"/>
                                          </p:val>
                                        </p:tav>
                                        <p:tav tm="100000">
                                          <p:val>
                                            <p:strVal val="#ppt_x"/>
                                          </p:val>
                                        </p:tav>
                                      </p:tavLst>
                                    </p:anim>
                                    <p:anim calcmode="lin" valueType="num">
                                      <p:cBhvr additive="base">
                                        <p:cTn id="16" dur="1000" fill="hold"/>
                                        <p:tgtEl>
                                          <p:spTgt spid="21"/>
                                        </p:tgtEl>
                                        <p:attrNameLst>
                                          <p:attrName>ppt_y</p:attrName>
                                        </p:attrNameLst>
                                      </p:cBhvr>
                                      <p:tavLst>
                                        <p:tav tm="0">
                                          <p:val>
                                            <p:strVal val="1+#ppt_h/2"/>
                                          </p:val>
                                        </p:tav>
                                        <p:tav tm="100000">
                                          <p:val>
                                            <p:strVal val="#ppt_y"/>
                                          </p:val>
                                        </p:tav>
                                      </p:tavLst>
                                    </p:anim>
                                  </p:childTnLst>
                                </p:cTn>
                              </p:par>
                              <p:par>
                                <p:cTn id="17" presetID="2" presetClass="entr" presetSubtype="1" decel="10000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1000" fill="hold"/>
                                        <p:tgtEl>
                                          <p:spTgt spid="26"/>
                                        </p:tgtEl>
                                        <p:attrNameLst>
                                          <p:attrName>ppt_x</p:attrName>
                                        </p:attrNameLst>
                                      </p:cBhvr>
                                      <p:tavLst>
                                        <p:tav tm="0">
                                          <p:val>
                                            <p:strVal val="#ppt_x"/>
                                          </p:val>
                                        </p:tav>
                                        <p:tav tm="100000">
                                          <p:val>
                                            <p:strVal val="#ppt_x"/>
                                          </p:val>
                                        </p:tav>
                                      </p:tavLst>
                                    </p:anim>
                                    <p:anim calcmode="lin" valueType="num">
                                      <p:cBhvr additive="base">
                                        <p:cTn id="20" dur="1000" fill="hold"/>
                                        <p:tgtEl>
                                          <p:spTgt spid="26"/>
                                        </p:tgtEl>
                                        <p:attrNameLst>
                                          <p:attrName>ppt_y</p:attrName>
                                        </p:attrNameLst>
                                      </p:cBhvr>
                                      <p:tavLst>
                                        <p:tav tm="0">
                                          <p:val>
                                            <p:strVal val="0-#ppt_h/2"/>
                                          </p:val>
                                        </p:tav>
                                        <p:tav tm="100000">
                                          <p:val>
                                            <p:strVal val="#ppt_y"/>
                                          </p:val>
                                        </p:tav>
                                      </p:tavLst>
                                    </p:anim>
                                  </p:childTnLst>
                                </p:cTn>
                              </p:par>
                              <p:par>
                                <p:cTn id="21" presetID="2" presetClass="entr" presetSubtype="1" decel="10000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1000" fill="hold"/>
                                        <p:tgtEl>
                                          <p:spTgt spid="36"/>
                                        </p:tgtEl>
                                        <p:attrNameLst>
                                          <p:attrName>ppt_x</p:attrName>
                                        </p:attrNameLst>
                                      </p:cBhvr>
                                      <p:tavLst>
                                        <p:tav tm="0">
                                          <p:val>
                                            <p:strVal val="#ppt_x"/>
                                          </p:val>
                                        </p:tav>
                                        <p:tav tm="100000">
                                          <p:val>
                                            <p:strVal val="#ppt_x"/>
                                          </p:val>
                                        </p:tav>
                                      </p:tavLst>
                                    </p:anim>
                                    <p:anim calcmode="lin" valueType="num">
                                      <p:cBhvr additive="base">
                                        <p:cTn id="24" dur="1000" fill="hold"/>
                                        <p:tgtEl>
                                          <p:spTgt spid="36"/>
                                        </p:tgtEl>
                                        <p:attrNameLst>
                                          <p:attrName>ppt_y</p:attrName>
                                        </p:attrNameLst>
                                      </p:cBhvr>
                                      <p:tavLst>
                                        <p:tav tm="0">
                                          <p:val>
                                            <p:strVal val="0-#ppt_h/2"/>
                                          </p:val>
                                        </p:tav>
                                        <p:tav tm="100000">
                                          <p:val>
                                            <p:strVal val="#ppt_y"/>
                                          </p:val>
                                        </p:tav>
                                      </p:tavLst>
                                    </p:anim>
                                  </p:childTnLst>
                                </p:cTn>
                              </p:par>
                              <p:par>
                                <p:cTn id="25" presetID="2" presetClass="entr" presetSubtype="1" decel="100000" fill="hold" grpId="0" nodeType="withEffect">
                                  <p:stCondLst>
                                    <p:cond delay="0"/>
                                  </p:stCondLst>
                                  <p:childTnLst>
                                    <p:set>
                                      <p:cBhvr>
                                        <p:cTn id="26" dur="1" fill="hold">
                                          <p:stCondLst>
                                            <p:cond delay="0"/>
                                          </p:stCondLst>
                                        </p:cTn>
                                        <p:tgtEl>
                                          <p:spTgt spid="52"/>
                                        </p:tgtEl>
                                        <p:attrNameLst>
                                          <p:attrName>style.visibility</p:attrName>
                                        </p:attrNameLst>
                                      </p:cBhvr>
                                      <p:to>
                                        <p:strVal val="visible"/>
                                      </p:to>
                                    </p:set>
                                    <p:anim calcmode="lin" valueType="num">
                                      <p:cBhvr additive="base">
                                        <p:cTn id="27" dur="1000" fill="hold"/>
                                        <p:tgtEl>
                                          <p:spTgt spid="52"/>
                                        </p:tgtEl>
                                        <p:attrNameLst>
                                          <p:attrName>ppt_x</p:attrName>
                                        </p:attrNameLst>
                                      </p:cBhvr>
                                      <p:tavLst>
                                        <p:tav tm="0">
                                          <p:val>
                                            <p:strVal val="#ppt_x"/>
                                          </p:val>
                                        </p:tav>
                                        <p:tav tm="100000">
                                          <p:val>
                                            <p:strVal val="#ppt_x"/>
                                          </p:val>
                                        </p:tav>
                                      </p:tavLst>
                                    </p:anim>
                                    <p:anim calcmode="lin" valueType="num">
                                      <p:cBhvr additive="base">
                                        <p:cTn id="28" dur="1000" fill="hold"/>
                                        <p:tgtEl>
                                          <p:spTgt spid="52"/>
                                        </p:tgtEl>
                                        <p:attrNameLst>
                                          <p:attrName>ppt_y</p:attrName>
                                        </p:attrNameLst>
                                      </p:cBhvr>
                                      <p:tavLst>
                                        <p:tav tm="0">
                                          <p:val>
                                            <p:strVal val="0-#ppt_h/2"/>
                                          </p:val>
                                        </p:tav>
                                        <p:tav tm="100000">
                                          <p:val>
                                            <p:strVal val="#ppt_y"/>
                                          </p:val>
                                        </p:tav>
                                      </p:tavLst>
                                    </p:anim>
                                  </p:childTnLst>
                                </p:cTn>
                              </p:par>
                              <p:par>
                                <p:cTn id="29" presetID="2" presetClass="entr" presetSubtype="1" decel="100000" fill="hold" grpId="0" nodeType="with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1000" fill="hold"/>
                                        <p:tgtEl>
                                          <p:spTgt spid="53"/>
                                        </p:tgtEl>
                                        <p:attrNameLst>
                                          <p:attrName>ppt_x</p:attrName>
                                        </p:attrNameLst>
                                      </p:cBhvr>
                                      <p:tavLst>
                                        <p:tav tm="0">
                                          <p:val>
                                            <p:strVal val="#ppt_x"/>
                                          </p:val>
                                        </p:tav>
                                        <p:tav tm="100000">
                                          <p:val>
                                            <p:strVal val="#ppt_x"/>
                                          </p:val>
                                        </p:tav>
                                      </p:tavLst>
                                    </p:anim>
                                    <p:anim calcmode="lin" valueType="num">
                                      <p:cBhvr additive="base">
                                        <p:cTn id="32" dur="1000" fill="hold"/>
                                        <p:tgtEl>
                                          <p:spTgt spid="53"/>
                                        </p:tgtEl>
                                        <p:attrNameLst>
                                          <p:attrName>ppt_y</p:attrName>
                                        </p:attrNameLst>
                                      </p:cBhvr>
                                      <p:tavLst>
                                        <p:tav tm="0">
                                          <p:val>
                                            <p:strVal val="0-#ppt_h/2"/>
                                          </p:val>
                                        </p:tav>
                                        <p:tav tm="100000">
                                          <p:val>
                                            <p:strVal val="#ppt_y"/>
                                          </p:val>
                                        </p:tav>
                                      </p:tavLst>
                                    </p:anim>
                                  </p:childTnLst>
                                </p:cTn>
                              </p:par>
                              <p:par>
                                <p:cTn id="33" presetID="2" presetClass="entr" presetSubtype="1" decel="10000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additive="base">
                                        <p:cTn id="35" dur="1000" fill="hold"/>
                                        <p:tgtEl>
                                          <p:spTgt spid="54"/>
                                        </p:tgtEl>
                                        <p:attrNameLst>
                                          <p:attrName>ppt_x</p:attrName>
                                        </p:attrNameLst>
                                      </p:cBhvr>
                                      <p:tavLst>
                                        <p:tav tm="0">
                                          <p:val>
                                            <p:strVal val="#ppt_x"/>
                                          </p:val>
                                        </p:tav>
                                        <p:tav tm="100000">
                                          <p:val>
                                            <p:strVal val="#ppt_x"/>
                                          </p:val>
                                        </p:tav>
                                      </p:tavLst>
                                    </p:anim>
                                    <p:anim calcmode="lin" valueType="num">
                                      <p:cBhvr additive="base">
                                        <p:cTn id="36" dur="1000" fill="hold"/>
                                        <p:tgtEl>
                                          <p:spTgt spid="54"/>
                                        </p:tgtEl>
                                        <p:attrNameLst>
                                          <p:attrName>ppt_y</p:attrName>
                                        </p:attrNameLst>
                                      </p:cBhvr>
                                      <p:tavLst>
                                        <p:tav tm="0">
                                          <p:val>
                                            <p:strVal val="0-#ppt_h/2"/>
                                          </p:val>
                                        </p:tav>
                                        <p:tav tm="100000">
                                          <p:val>
                                            <p:strVal val="#ppt_y"/>
                                          </p:val>
                                        </p:tav>
                                      </p:tavLst>
                                    </p:anim>
                                  </p:childTnLst>
                                </p:cTn>
                              </p:par>
                              <p:par>
                                <p:cTn id="37" presetID="2" presetClass="entr" presetSubtype="1" decel="100000" fill="hold" grpId="0" nodeType="withEffect">
                                  <p:stCondLst>
                                    <p:cond delay="0"/>
                                  </p:stCondLst>
                                  <p:childTnLst>
                                    <p:set>
                                      <p:cBhvr>
                                        <p:cTn id="38" dur="1" fill="hold">
                                          <p:stCondLst>
                                            <p:cond delay="0"/>
                                          </p:stCondLst>
                                        </p:cTn>
                                        <p:tgtEl>
                                          <p:spTgt spid="55"/>
                                        </p:tgtEl>
                                        <p:attrNameLst>
                                          <p:attrName>style.visibility</p:attrName>
                                        </p:attrNameLst>
                                      </p:cBhvr>
                                      <p:to>
                                        <p:strVal val="visible"/>
                                      </p:to>
                                    </p:set>
                                    <p:anim calcmode="lin" valueType="num">
                                      <p:cBhvr additive="base">
                                        <p:cTn id="39" dur="1000" fill="hold"/>
                                        <p:tgtEl>
                                          <p:spTgt spid="55"/>
                                        </p:tgtEl>
                                        <p:attrNameLst>
                                          <p:attrName>ppt_x</p:attrName>
                                        </p:attrNameLst>
                                      </p:cBhvr>
                                      <p:tavLst>
                                        <p:tav tm="0">
                                          <p:val>
                                            <p:strVal val="#ppt_x"/>
                                          </p:val>
                                        </p:tav>
                                        <p:tav tm="100000">
                                          <p:val>
                                            <p:strVal val="#ppt_x"/>
                                          </p:val>
                                        </p:tav>
                                      </p:tavLst>
                                    </p:anim>
                                    <p:anim calcmode="lin" valueType="num">
                                      <p:cBhvr additive="base">
                                        <p:cTn id="40" dur="1000" fill="hold"/>
                                        <p:tgtEl>
                                          <p:spTgt spid="5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 grpId="0"/>
      <p:bldP spid="21" grpId="0"/>
      <p:bldP spid="26" grpId="0"/>
      <p:bldP spid="36" grpId="0"/>
      <p:bldP spid="52" grpId="0"/>
      <p:bldP spid="53" grpId="0"/>
      <p:bldP spid="54" grpId="0"/>
      <p:bldP spid="5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house with lights on it&#10;&#10;Description automatically generated">
            <a:extLst>
              <a:ext uri="{FF2B5EF4-FFF2-40B4-BE49-F238E27FC236}">
                <a16:creationId xmlns:a16="http://schemas.microsoft.com/office/drawing/2014/main" id="{1F0FE6F1-269F-0D62-2B14-B6F8C6A08837}"/>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3520" r="3520"/>
          <a:stretch>
            <a:fillRect/>
          </a:stretch>
        </p:blipFill>
        <p:spPr/>
      </p:pic>
      <p:sp>
        <p:nvSpPr>
          <p:cNvPr id="7" name="Rectangle 6">
            <a:extLst>
              <a:ext uri="{FF2B5EF4-FFF2-40B4-BE49-F238E27FC236}">
                <a16:creationId xmlns:a16="http://schemas.microsoft.com/office/drawing/2014/main" id="{229755D9-E2A5-51D0-6A02-276A6EE40B32}"/>
              </a:ext>
            </a:extLst>
          </p:cNvPr>
          <p:cNvSpPr/>
          <p:nvPr/>
        </p:nvSpPr>
        <p:spPr>
          <a:xfrm>
            <a:off x="0" y="0"/>
            <a:ext cx="12192000" cy="6858000"/>
          </a:xfrm>
          <a:prstGeom prst="rect">
            <a:avLst/>
          </a:prstGeom>
          <a:solidFill>
            <a:srgbClr val="000000">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22802C4-CC30-DE4F-5D12-3C445DD8C2CD}"/>
              </a:ext>
            </a:extLst>
          </p:cNvPr>
          <p:cNvSpPr>
            <a:spLocks noGrp="1"/>
          </p:cNvSpPr>
          <p:nvPr>
            <p:ph type="body" sz="quarter" idx="11"/>
          </p:nvPr>
        </p:nvSpPr>
        <p:spPr/>
        <p:txBody>
          <a:bodyPr/>
          <a:lstStyle/>
          <a:p>
            <a:r>
              <a:rPr lang="en-GB" dirty="0"/>
              <a:t>01</a:t>
            </a:r>
            <a:endParaRPr lang="en-US" dirty="0"/>
          </a:p>
        </p:txBody>
      </p:sp>
      <p:sp>
        <p:nvSpPr>
          <p:cNvPr id="4" name="Text Placeholder 3">
            <a:extLst>
              <a:ext uri="{FF2B5EF4-FFF2-40B4-BE49-F238E27FC236}">
                <a16:creationId xmlns:a16="http://schemas.microsoft.com/office/drawing/2014/main" id="{D9D72D94-99B8-5F5D-6A50-AFABD620991A}"/>
              </a:ext>
            </a:extLst>
          </p:cNvPr>
          <p:cNvSpPr>
            <a:spLocks noGrp="1"/>
          </p:cNvSpPr>
          <p:nvPr>
            <p:ph type="body" sz="quarter" idx="12"/>
          </p:nvPr>
        </p:nvSpPr>
        <p:spPr>
          <a:xfrm>
            <a:off x="6215337" y="2348880"/>
            <a:ext cx="4392487" cy="646331"/>
          </a:xfrm>
        </p:spPr>
        <p:txBody>
          <a:bodyPr>
            <a:normAutofit lnSpcReduction="10000"/>
          </a:bodyPr>
          <a:lstStyle/>
          <a:p>
            <a:r>
              <a:rPr lang="en-GB" dirty="0">
                <a:solidFill>
                  <a:srgbClr val="F7CD5C"/>
                </a:solidFill>
              </a:rPr>
              <a:t>Introduction</a:t>
            </a:r>
            <a:endParaRPr lang="en-US" dirty="0">
              <a:solidFill>
                <a:srgbClr val="F7CD5C"/>
              </a:solidFill>
            </a:endParaRPr>
          </a:p>
        </p:txBody>
      </p:sp>
      <p:sp>
        <p:nvSpPr>
          <p:cNvPr id="5" name="TextBox 4">
            <a:extLst>
              <a:ext uri="{FF2B5EF4-FFF2-40B4-BE49-F238E27FC236}">
                <a16:creationId xmlns:a16="http://schemas.microsoft.com/office/drawing/2014/main" id="{BF933A1F-6959-DD45-4360-F35315E69812}"/>
              </a:ext>
            </a:extLst>
          </p:cNvPr>
          <p:cNvSpPr txBox="1"/>
          <p:nvPr/>
        </p:nvSpPr>
        <p:spPr>
          <a:xfrm>
            <a:off x="6215336" y="3006786"/>
            <a:ext cx="5713312" cy="2798478"/>
          </a:xfrm>
          <a:prstGeom prst="rect">
            <a:avLst/>
          </a:prstGeom>
          <a:noFill/>
        </p:spPr>
        <p:txBody>
          <a:bodyPr wrap="square" lIns="0" rIns="0" rtlCol="0">
            <a:normAutofit/>
          </a:bodyPr>
          <a:lstStyle/>
          <a:p>
            <a:pPr>
              <a:lnSpc>
                <a:spcPct val="150000"/>
              </a:lnSpc>
            </a:pPr>
            <a:endParaRPr lang="en-US" sz="1600" dirty="0">
              <a:solidFill>
                <a:schemeClr val="accent6">
                  <a:lumMod val="75000"/>
                </a:schemeClr>
              </a:solidFill>
            </a:endParaRPr>
          </a:p>
          <a:p>
            <a:pPr>
              <a:lnSpc>
                <a:spcPct val="150000"/>
              </a:lnSpc>
            </a:pPr>
            <a:r>
              <a:rPr lang="en-US" sz="1700" i="0" dirty="0">
                <a:solidFill>
                  <a:schemeClr val="accent6">
                    <a:lumMod val="75000"/>
                  </a:schemeClr>
                </a:solidFill>
                <a:effectLst/>
              </a:rPr>
              <a:t>The project transposes into a refining of </a:t>
            </a:r>
            <a:r>
              <a:rPr lang="en-US" sz="1700" i="0" dirty="0" err="1">
                <a:solidFill>
                  <a:schemeClr val="accent6">
                    <a:lumMod val="75000"/>
                  </a:schemeClr>
                </a:solidFill>
                <a:effectLst/>
              </a:rPr>
              <a:t>BrightKnight’s</a:t>
            </a:r>
            <a:r>
              <a:rPr lang="en-US" sz="1700" i="0" dirty="0">
                <a:solidFill>
                  <a:schemeClr val="accent6">
                    <a:lumMod val="75000"/>
                  </a:schemeClr>
                </a:solidFill>
                <a:effectLst/>
              </a:rPr>
              <a:t> marketing strategy using the latest Business analysis methods.</a:t>
            </a:r>
          </a:p>
        </p:txBody>
      </p:sp>
      <p:sp>
        <p:nvSpPr>
          <p:cNvPr id="6" name="Rectangle 5">
            <a:extLst>
              <a:ext uri="{FF2B5EF4-FFF2-40B4-BE49-F238E27FC236}">
                <a16:creationId xmlns:a16="http://schemas.microsoft.com/office/drawing/2014/main" id="{1F2F5186-4776-3939-022A-F38FFB1D1155}"/>
              </a:ext>
            </a:extLst>
          </p:cNvPr>
          <p:cNvSpPr/>
          <p:nvPr/>
        </p:nvSpPr>
        <p:spPr>
          <a:xfrm rot="5400000">
            <a:off x="3341371" y="3363838"/>
            <a:ext cx="4032447" cy="130324"/>
          </a:xfrm>
          <a:prstGeom prst="rect">
            <a:avLst/>
          </a:prstGeom>
          <a:gradFill>
            <a:gsLst>
              <a:gs pos="50000">
                <a:schemeClr val="accent4"/>
              </a:gs>
              <a:gs pos="0">
                <a:schemeClr val="accent2"/>
              </a:gs>
              <a:gs pos="100000">
                <a:schemeClr val="accent3"/>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21561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698254FA-ECB5-C217-58DB-90DD3D4DC822}"/>
              </a:ext>
            </a:extLst>
          </p:cNvPr>
          <p:cNvSpPr>
            <a:spLocks noGrp="1"/>
          </p:cNvSpPr>
          <p:nvPr>
            <p:ph type="body" sz="quarter" idx="14"/>
          </p:nvPr>
        </p:nvSpPr>
        <p:spPr>
          <a:effectLst>
            <a:outerShdw blurRad="50800" dist="38100" dir="2700000" algn="tl" rotWithShape="0">
              <a:prstClr val="black">
                <a:alpha val="40000"/>
              </a:prstClr>
            </a:outerShdw>
          </a:effectLst>
        </p:spPr>
        <p:txBody>
          <a:bodyPr>
            <a:noAutofit/>
          </a:bodyPr>
          <a:lstStyle/>
          <a:p>
            <a:r>
              <a:rPr lang="en-GB" sz="3600" dirty="0">
                <a:solidFill>
                  <a:srgbClr val="F7CD5C"/>
                </a:solidFill>
                <a:latin typeface="Azonix (Headings)"/>
              </a:rPr>
              <a:t>Team members</a:t>
            </a:r>
            <a:endParaRPr lang="en-US" sz="3600" dirty="0">
              <a:solidFill>
                <a:srgbClr val="F7CD5C"/>
              </a:solidFill>
              <a:latin typeface="Azonix (Headings)"/>
            </a:endParaRPr>
          </a:p>
        </p:txBody>
      </p:sp>
      <p:grpSp>
        <p:nvGrpSpPr>
          <p:cNvPr id="46" name="Group 45">
            <a:extLst>
              <a:ext uri="{FF2B5EF4-FFF2-40B4-BE49-F238E27FC236}">
                <a16:creationId xmlns:a16="http://schemas.microsoft.com/office/drawing/2014/main" id="{679CDDD5-EE63-E7C9-180D-990F9660C6A7}"/>
              </a:ext>
            </a:extLst>
          </p:cNvPr>
          <p:cNvGrpSpPr/>
          <p:nvPr/>
        </p:nvGrpSpPr>
        <p:grpSpPr>
          <a:xfrm>
            <a:off x="708024" y="2315634"/>
            <a:ext cx="2108814" cy="4542366"/>
            <a:chOff x="708024" y="2315634"/>
            <a:chExt cx="2108814" cy="4542366"/>
          </a:xfrm>
        </p:grpSpPr>
        <p:sp>
          <p:nvSpPr>
            <p:cNvPr id="10" name="Freeform: Shape 9">
              <a:extLst>
                <a:ext uri="{FF2B5EF4-FFF2-40B4-BE49-F238E27FC236}">
                  <a16:creationId xmlns:a16="http://schemas.microsoft.com/office/drawing/2014/main" id="{858475C0-AA6B-DC16-FAF1-8078C2DBB9BA}"/>
                </a:ext>
              </a:extLst>
            </p:cNvPr>
            <p:cNvSpPr/>
            <p:nvPr/>
          </p:nvSpPr>
          <p:spPr>
            <a:xfrm>
              <a:off x="708024" y="2315634"/>
              <a:ext cx="2108814" cy="4542366"/>
            </a:xfrm>
            <a:custGeom>
              <a:avLst/>
              <a:gdLst>
                <a:gd name="connsiteX0" fmla="*/ 1080120 w 2160240"/>
                <a:gd name="connsiteY0" fmla="*/ 0 h 4653137"/>
                <a:gd name="connsiteX1" fmla="*/ 2160240 w 2160240"/>
                <a:gd name="connsiteY1" fmla="*/ 1080120 h 4653137"/>
                <a:gd name="connsiteX2" fmla="*/ 2160240 w 2160240"/>
                <a:gd name="connsiteY2" fmla="*/ 4653137 h 4653137"/>
                <a:gd name="connsiteX3" fmla="*/ 0 w 2160240"/>
                <a:gd name="connsiteY3" fmla="*/ 4653137 h 4653137"/>
                <a:gd name="connsiteX4" fmla="*/ 0 w 2160240"/>
                <a:gd name="connsiteY4" fmla="*/ 1080120 h 4653137"/>
                <a:gd name="connsiteX5" fmla="*/ 1080120 w 2160240"/>
                <a:gd name="connsiteY5" fmla="*/ 0 h 4653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240" h="4653137">
                  <a:moveTo>
                    <a:pt x="1080120" y="0"/>
                  </a:moveTo>
                  <a:cubicBezTo>
                    <a:pt x="1676654" y="0"/>
                    <a:pt x="2160240" y="483586"/>
                    <a:pt x="2160240" y="1080120"/>
                  </a:cubicBezTo>
                  <a:lnTo>
                    <a:pt x="2160240" y="4653137"/>
                  </a:lnTo>
                  <a:lnTo>
                    <a:pt x="0" y="4653137"/>
                  </a:lnTo>
                  <a:lnTo>
                    <a:pt x="0" y="1080120"/>
                  </a:lnTo>
                  <a:cubicBezTo>
                    <a:pt x="0" y="483586"/>
                    <a:pt x="483586" y="0"/>
                    <a:pt x="1080120" y="0"/>
                  </a:cubicBezTo>
                  <a:close/>
                </a:path>
              </a:pathLst>
            </a:cu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ublic Sans ExtraLight"/>
                <a:ea typeface="+mn-ea"/>
                <a:cs typeface="+mn-cs"/>
              </a:endParaRPr>
            </a:p>
          </p:txBody>
        </p:sp>
        <p:grpSp>
          <p:nvGrpSpPr>
            <p:cNvPr id="15" name="Group 14">
              <a:extLst>
                <a:ext uri="{FF2B5EF4-FFF2-40B4-BE49-F238E27FC236}">
                  <a16:creationId xmlns:a16="http://schemas.microsoft.com/office/drawing/2014/main" id="{21D292A2-B20E-073C-7697-463BC1E9E26B}"/>
                </a:ext>
              </a:extLst>
            </p:cNvPr>
            <p:cNvGrpSpPr/>
            <p:nvPr/>
          </p:nvGrpSpPr>
          <p:grpSpPr>
            <a:xfrm>
              <a:off x="1047170" y="2667104"/>
              <a:ext cx="1430523" cy="1430523"/>
              <a:chOff x="924048" y="2564904"/>
              <a:chExt cx="1465408" cy="1465408"/>
            </a:xfrm>
          </p:grpSpPr>
          <p:sp>
            <p:nvSpPr>
              <p:cNvPr id="16" name="Oval 15">
                <a:extLst>
                  <a:ext uri="{FF2B5EF4-FFF2-40B4-BE49-F238E27FC236}">
                    <a16:creationId xmlns:a16="http://schemas.microsoft.com/office/drawing/2014/main" id="{A93A37FE-E1B3-E8BE-9696-807970239856}"/>
                  </a:ext>
                </a:extLst>
              </p:cNvPr>
              <p:cNvSpPr/>
              <p:nvPr/>
            </p:nvSpPr>
            <p:spPr>
              <a:xfrm>
                <a:off x="924048" y="2564904"/>
                <a:ext cx="1465408" cy="1465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ExtraLight"/>
                  <a:ea typeface="+mn-ea"/>
                  <a:cs typeface="+mn-cs"/>
                </a:endParaRPr>
              </a:p>
            </p:txBody>
          </p:sp>
          <p:sp>
            <p:nvSpPr>
              <p:cNvPr id="17" name="Oval 16">
                <a:extLst>
                  <a:ext uri="{FF2B5EF4-FFF2-40B4-BE49-F238E27FC236}">
                    <a16:creationId xmlns:a16="http://schemas.microsoft.com/office/drawing/2014/main" id="{07AE4CC7-74DC-3464-2660-697E1741E5E1}"/>
                  </a:ext>
                </a:extLst>
              </p:cNvPr>
              <p:cNvSpPr/>
              <p:nvPr/>
            </p:nvSpPr>
            <p:spPr>
              <a:xfrm>
                <a:off x="1021304" y="2662160"/>
                <a:ext cx="1270896" cy="1270896"/>
              </a:xfrm>
              <a:prstGeom prst="ellipse">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ExtraLight"/>
                  <a:ea typeface="+mn-ea"/>
                  <a:cs typeface="+mn-cs"/>
                </a:endParaRPr>
              </a:p>
            </p:txBody>
          </p:sp>
        </p:grpSp>
        <p:sp>
          <p:nvSpPr>
            <p:cNvPr id="35" name="TextBox 34">
              <a:extLst>
                <a:ext uri="{FF2B5EF4-FFF2-40B4-BE49-F238E27FC236}">
                  <a16:creationId xmlns:a16="http://schemas.microsoft.com/office/drawing/2014/main" id="{C9B87FD7-3D9A-62A5-6D6F-09B32B5ACCA6}"/>
                </a:ext>
              </a:extLst>
            </p:cNvPr>
            <p:cNvSpPr txBox="1"/>
            <p:nvPr/>
          </p:nvSpPr>
          <p:spPr>
            <a:xfrm>
              <a:off x="1047170" y="4509120"/>
              <a:ext cx="1229429" cy="369332"/>
            </a:xfrm>
            <a:prstGeom prst="rect">
              <a:avLst/>
            </a:prstGeom>
            <a:noFill/>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800" b="0" i="0" u="none" strike="noStrike" dirty="0">
                  <a:effectLst/>
                  <a:latin typeface="Arial" panose="020B0604020202020204" pitchFamily="34" charset="0"/>
                </a:rPr>
                <a:t>Saad JLIL</a:t>
              </a:r>
              <a:endParaRPr kumimoji="0" lang="en-US" sz="1400" b="0" i="0" u="none" strike="noStrike" kern="1200" cap="none" spc="0" normalizeH="0" baseline="0" noProof="0" dirty="0">
                <a:ln>
                  <a:noFill/>
                </a:ln>
                <a:effectLst/>
                <a:uLnTx/>
                <a:uFillTx/>
                <a:latin typeface="Public Sans SemiBold"/>
                <a:ea typeface="+mn-ea"/>
                <a:cs typeface="+mn-cs"/>
              </a:endParaRPr>
            </a:p>
          </p:txBody>
        </p:sp>
        <p:sp>
          <p:nvSpPr>
            <p:cNvPr id="36" name="TextBox 35">
              <a:extLst>
                <a:ext uri="{FF2B5EF4-FFF2-40B4-BE49-F238E27FC236}">
                  <a16:creationId xmlns:a16="http://schemas.microsoft.com/office/drawing/2014/main" id="{0F1DD803-4626-A7EF-DE67-310790F8BAFF}"/>
                </a:ext>
              </a:extLst>
            </p:cNvPr>
            <p:cNvSpPr txBox="1"/>
            <p:nvPr/>
          </p:nvSpPr>
          <p:spPr>
            <a:xfrm>
              <a:off x="988687" y="4963864"/>
              <a:ext cx="1547489" cy="299313"/>
            </a:xfrm>
            <a:prstGeom prst="rect">
              <a:avLst/>
            </a:prstGeom>
            <a:noFill/>
          </p:spPr>
          <p:txBody>
            <a:bodyPr wrap="square" lIns="0" rIns="0"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white"/>
                </a:solidFill>
                <a:effectLst/>
                <a:uLnTx/>
                <a:uFillTx/>
                <a:latin typeface="Public Sans ExtraLight"/>
                <a:ea typeface="+mn-ea"/>
                <a:cs typeface="+mn-cs"/>
              </a:endParaRPr>
            </a:p>
          </p:txBody>
        </p:sp>
      </p:grpSp>
      <p:grpSp>
        <p:nvGrpSpPr>
          <p:cNvPr id="47" name="Group 46">
            <a:extLst>
              <a:ext uri="{FF2B5EF4-FFF2-40B4-BE49-F238E27FC236}">
                <a16:creationId xmlns:a16="http://schemas.microsoft.com/office/drawing/2014/main" id="{5F685515-15F1-11E5-61D2-99EDC831DE0C}"/>
              </a:ext>
            </a:extLst>
          </p:cNvPr>
          <p:cNvGrpSpPr/>
          <p:nvPr/>
        </p:nvGrpSpPr>
        <p:grpSpPr>
          <a:xfrm>
            <a:off x="2874808" y="2315634"/>
            <a:ext cx="2108814" cy="4542366"/>
            <a:chOff x="2874808" y="2315634"/>
            <a:chExt cx="2108814" cy="4542366"/>
          </a:xfrm>
        </p:grpSpPr>
        <p:sp>
          <p:nvSpPr>
            <p:cNvPr id="11" name="Freeform: Shape 10">
              <a:extLst>
                <a:ext uri="{FF2B5EF4-FFF2-40B4-BE49-F238E27FC236}">
                  <a16:creationId xmlns:a16="http://schemas.microsoft.com/office/drawing/2014/main" id="{DB61ACE1-C86E-6CE6-FB87-24FADA5DFB9F}"/>
                </a:ext>
              </a:extLst>
            </p:cNvPr>
            <p:cNvSpPr/>
            <p:nvPr/>
          </p:nvSpPr>
          <p:spPr>
            <a:xfrm>
              <a:off x="2874808" y="2315634"/>
              <a:ext cx="2108814" cy="4542366"/>
            </a:xfrm>
            <a:custGeom>
              <a:avLst/>
              <a:gdLst>
                <a:gd name="connsiteX0" fmla="*/ 1080120 w 2160240"/>
                <a:gd name="connsiteY0" fmla="*/ 0 h 4653137"/>
                <a:gd name="connsiteX1" fmla="*/ 2160240 w 2160240"/>
                <a:gd name="connsiteY1" fmla="*/ 1080120 h 4653137"/>
                <a:gd name="connsiteX2" fmla="*/ 2160240 w 2160240"/>
                <a:gd name="connsiteY2" fmla="*/ 4653137 h 4653137"/>
                <a:gd name="connsiteX3" fmla="*/ 0 w 2160240"/>
                <a:gd name="connsiteY3" fmla="*/ 4653137 h 4653137"/>
                <a:gd name="connsiteX4" fmla="*/ 0 w 2160240"/>
                <a:gd name="connsiteY4" fmla="*/ 1080120 h 4653137"/>
                <a:gd name="connsiteX5" fmla="*/ 1080120 w 2160240"/>
                <a:gd name="connsiteY5" fmla="*/ 0 h 4653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240" h="4653137">
                  <a:moveTo>
                    <a:pt x="1080120" y="0"/>
                  </a:moveTo>
                  <a:cubicBezTo>
                    <a:pt x="1676654" y="0"/>
                    <a:pt x="2160240" y="483586"/>
                    <a:pt x="2160240" y="1080120"/>
                  </a:cubicBezTo>
                  <a:lnTo>
                    <a:pt x="2160240" y="4653137"/>
                  </a:lnTo>
                  <a:lnTo>
                    <a:pt x="0" y="4653137"/>
                  </a:lnTo>
                  <a:lnTo>
                    <a:pt x="0" y="1080120"/>
                  </a:lnTo>
                  <a:cubicBezTo>
                    <a:pt x="0" y="483586"/>
                    <a:pt x="483586" y="0"/>
                    <a:pt x="1080120" y="0"/>
                  </a:cubicBezTo>
                  <a:close/>
                </a:path>
              </a:pathLst>
            </a:cu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ublic Sans ExtraLight"/>
                <a:ea typeface="+mn-ea"/>
                <a:cs typeface="+mn-cs"/>
              </a:endParaRPr>
            </a:p>
          </p:txBody>
        </p:sp>
        <p:grpSp>
          <p:nvGrpSpPr>
            <p:cNvPr id="18" name="Group 17">
              <a:extLst>
                <a:ext uri="{FF2B5EF4-FFF2-40B4-BE49-F238E27FC236}">
                  <a16:creationId xmlns:a16="http://schemas.microsoft.com/office/drawing/2014/main" id="{0AA3EE91-CF6A-DDF0-5DF0-7CBD52BC67D9}"/>
                </a:ext>
              </a:extLst>
            </p:cNvPr>
            <p:cNvGrpSpPr/>
            <p:nvPr/>
          </p:nvGrpSpPr>
          <p:grpSpPr>
            <a:xfrm>
              <a:off x="3213954" y="2667104"/>
              <a:ext cx="1430523" cy="1430523"/>
              <a:chOff x="924048" y="2564904"/>
              <a:chExt cx="1465408" cy="1465408"/>
            </a:xfrm>
          </p:grpSpPr>
          <p:sp>
            <p:nvSpPr>
              <p:cNvPr id="19" name="Oval 18">
                <a:extLst>
                  <a:ext uri="{FF2B5EF4-FFF2-40B4-BE49-F238E27FC236}">
                    <a16:creationId xmlns:a16="http://schemas.microsoft.com/office/drawing/2014/main" id="{0F9950DA-A040-9F53-757C-C3AE7B433392}"/>
                  </a:ext>
                </a:extLst>
              </p:cNvPr>
              <p:cNvSpPr/>
              <p:nvPr/>
            </p:nvSpPr>
            <p:spPr>
              <a:xfrm>
                <a:off x="924048" y="2564904"/>
                <a:ext cx="1465408" cy="1465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ublic Sans ExtraLight"/>
                  <a:ea typeface="+mn-ea"/>
                  <a:cs typeface="+mn-cs"/>
                </a:endParaRPr>
              </a:p>
            </p:txBody>
          </p:sp>
          <p:sp>
            <p:nvSpPr>
              <p:cNvPr id="20" name="Oval 19">
                <a:extLst>
                  <a:ext uri="{FF2B5EF4-FFF2-40B4-BE49-F238E27FC236}">
                    <a16:creationId xmlns:a16="http://schemas.microsoft.com/office/drawing/2014/main" id="{B732EE5C-9E27-A0D3-2399-AB91A7E43018}"/>
                  </a:ext>
                </a:extLst>
              </p:cNvPr>
              <p:cNvSpPr/>
              <p:nvPr/>
            </p:nvSpPr>
            <p:spPr>
              <a:xfrm>
                <a:off x="1021304" y="2662160"/>
                <a:ext cx="1270896" cy="1270896"/>
              </a:xfrm>
              <a:prstGeom prst="ellipse">
                <a:avLst/>
              </a:prstGeom>
              <a:no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ExtraLight"/>
                  <a:ea typeface="+mn-ea"/>
                  <a:cs typeface="+mn-cs"/>
                </a:endParaRPr>
              </a:p>
            </p:txBody>
          </p:sp>
        </p:grpSp>
        <p:sp>
          <p:nvSpPr>
            <p:cNvPr id="37" name="TextBox 36">
              <a:extLst>
                <a:ext uri="{FF2B5EF4-FFF2-40B4-BE49-F238E27FC236}">
                  <a16:creationId xmlns:a16="http://schemas.microsoft.com/office/drawing/2014/main" id="{71BD0554-BF4C-63D3-E970-B6D52C3D74ED}"/>
                </a:ext>
              </a:extLst>
            </p:cNvPr>
            <p:cNvSpPr txBox="1"/>
            <p:nvPr/>
          </p:nvSpPr>
          <p:spPr>
            <a:xfrm>
              <a:off x="3075674" y="4509120"/>
              <a:ext cx="1568803" cy="369332"/>
            </a:xfrm>
            <a:prstGeom prst="rect">
              <a:avLst/>
            </a:prstGeom>
            <a:noFill/>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800" b="0" i="0" u="none" strike="noStrike" dirty="0">
                  <a:effectLst/>
                  <a:latin typeface="Arial" panose="020B0604020202020204" pitchFamily="34" charset="0"/>
                </a:rPr>
                <a:t>Rami Al-</a:t>
              </a:r>
              <a:r>
                <a:rPr lang="en-CA" sz="1800" b="0" i="0" u="none" strike="noStrike" dirty="0" err="1">
                  <a:effectLst/>
                  <a:latin typeface="Arial" panose="020B0604020202020204" pitchFamily="34" charset="0"/>
                </a:rPr>
                <a:t>Alami</a:t>
              </a:r>
              <a:endParaRPr kumimoji="0" lang="en-US" sz="1400" b="0" i="0" u="none" strike="noStrike" kern="1200" cap="none" spc="0" normalizeH="0" baseline="0" noProof="0" dirty="0">
                <a:ln>
                  <a:noFill/>
                </a:ln>
                <a:effectLst/>
                <a:uLnTx/>
                <a:uFillTx/>
                <a:latin typeface="Public Sans SemiBold"/>
                <a:ea typeface="+mn-ea"/>
                <a:cs typeface="+mn-cs"/>
              </a:endParaRPr>
            </a:p>
          </p:txBody>
        </p:sp>
        <p:sp>
          <p:nvSpPr>
            <p:cNvPr id="38" name="TextBox 37">
              <a:extLst>
                <a:ext uri="{FF2B5EF4-FFF2-40B4-BE49-F238E27FC236}">
                  <a16:creationId xmlns:a16="http://schemas.microsoft.com/office/drawing/2014/main" id="{573F000E-6641-2994-AE60-8E9F942F6EE2}"/>
                </a:ext>
              </a:extLst>
            </p:cNvPr>
            <p:cNvSpPr txBox="1"/>
            <p:nvPr/>
          </p:nvSpPr>
          <p:spPr>
            <a:xfrm>
              <a:off x="3155470" y="4963864"/>
              <a:ext cx="1547489" cy="299313"/>
            </a:xfrm>
            <a:prstGeom prst="rect">
              <a:avLst/>
            </a:prstGeom>
            <a:noFill/>
          </p:spPr>
          <p:txBody>
            <a:bodyPr wrap="square" lIns="0" rIns="0"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white"/>
                </a:solidFill>
                <a:effectLst/>
                <a:uLnTx/>
                <a:uFillTx/>
                <a:latin typeface="Public Sans ExtraLight"/>
                <a:ea typeface="+mn-ea"/>
                <a:cs typeface="+mn-cs"/>
              </a:endParaRPr>
            </a:p>
          </p:txBody>
        </p:sp>
      </p:grpSp>
      <p:grpSp>
        <p:nvGrpSpPr>
          <p:cNvPr id="48" name="Group 47">
            <a:extLst>
              <a:ext uri="{FF2B5EF4-FFF2-40B4-BE49-F238E27FC236}">
                <a16:creationId xmlns:a16="http://schemas.microsoft.com/office/drawing/2014/main" id="{AF9B2A52-F813-F5F9-EED8-9E2E91A602F1}"/>
              </a:ext>
            </a:extLst>
          </p:cNvPr>
          <p:cNvGrpSpPr/>
          <p:nvPr/>
        </p:nvGrpSpPr>
        <p:grpSpPr>
          <a:xfrm>
            <a:off x="5041593" y="2315634"/>
            <a:ext cx="2108814" cy="4542366"/>
            <a:chOff x="5041593" y="2315634"/>
            <a:chExt cx="2108814" cy="4542366"/>
          </a:xfrm>
        </p:grpSpPr>
        <p:sp>
          <p:nvSpPr>
            <p:cNvPr id="12" name="Freeform: Shape 11">
              <a:extLst>
                <a:ext uri="{FF2B5EF4-FFF2-40B4-BE49-F238E27FC236}">
                  <a16:creationId xmlns:a16="http://schemas.microsoft.com/office/drawing/2014/main" id="{38D8310F-6E99-5677-3CEF-26BE3E596C43}"/>
                </a:ext>
              </a:extLst>
            </p:cNvPr>
            <p:cNvSpPr/>
            <p:nvPr/>
          </p:nvSpPr>
          <p:spPr>
            <a:xfrm>
              <a:off x="5041593" y="2315634"/>
              <a:ext cx="2108814" cy="4542366"/>
            </a:xfrm>
            <a:custGeom>
              <a:avLst/>
              <a:gdLst>
                <a:gd name="connsiteX0" fmla="*/ 1080120 w 2160240"/>
                <a:gd name="connsiteY0" fmla="*/ 0 h 4653137"/>
                <a:gd name="connsiteX1" fmla="*/ 2160240 w 2160240"/>
                <a:gd name="connsiteY1" fmla="*/ 1080120 h 4653137"/>
                <a:gd name="connsiteX2" fmla="*/ 2160240 w 2160240"/>
                <a:gd name="connsiteY2" fmla="*/ 4653137 h 4653137"/>
                <a:gd name="connsiteX3" fmla="*/ 0 w 2160240"/>
                <a:gd name="connsiteY3" fmla="*/ 4653137 h 4653137"/>
                <a:gd name="connsiteX4" fmla="*/ 0 w 2160240"/>
                <a:gd name="connsiteY4" fmla="*/ 1080120 h 4653137"/>
                <a:gd name="connsiteX5" fmla="*/ 1080120 w 2160240"/>
                <a:gd name="connsiteY5" fmla="*/ 0 h 4653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240" h="4653137">
                  <a:moveTo>
                    <a:pt x="1080120" y="0"/>
                  </a:moveTo>
                  <a:cubicBezTo>
                    <a:pt x="1676654" y="0"/>
                    <a:pt x="2160240" y="483586"/>
                    <a:pt x="2160240" y="1080120"/>
                  </a:cubicBezTo>
                  <a:lnTo>
                    <a:pt x="2160240" y="4653137"/>
                  </a:lnTo>
                  <a:lnTo>
                    <a:pt x="0" y="4653137"/>
                  </a:lnTo>
                  <a:lnTo>
                    <a:pt x="0" y="1080120"/>
                  </a:lnTo>
                  <a:cubicBezTo>
                    <a:pt x="0" y="483586"/>
                    <a:pt x="483586" y="0"/>
                    <a:pt x="1080120" y="0"/>
                  </a:cubicBezTo>
                  <a:close/>
                </a:path>
              </a:pathLst>
            </a:cu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ExtraLight"/>
                <a:ea typeface="+mn-ea"/>
                <a:cs typeface="+mn-cs"/>
              </a:endParaRPr>
            </a:p>
          </p:txBody>
        </p:sp>
        <p:grpSp>
          <p:nvGrpSpPr>
            <p:cNvPr id="21" name="Group 20">
              <a:extLst>
                <a:ext uri="{FF2B5EF4-FFF2-40B4-BE49-F238E27FC236}">
                  <a16:creationId xmlns:a16="http://schemas.microsoft.com/office/drawing/2014/main" id="{BC1BBC37-CBF8-1FC6-AEFD-952AA3C9AE9D}"/>
                </a:ext>
              </a:extLst>
            </p:cNvPr>
            <p:cNvGrpSpPr/>
            <p:nvPr/>
          </p:nvGrpSpPr>
          <p:grpSpPr>
            <a:xfrm>
              <a:off x="5380738" y="2667104"/>
              <a:ext cx="1430523" cy="1430523"/>
              <a:chOff x="924048" y="2564904"/>
              <a:chExt cx="1465408" cy="1465408"/>
            </a:xfrm>
          </p:grpSpPr>
          <p:sp>
            <p:nvSpPr>
              <p:cNvPr id="22" name="Oval 21">
                <a:extLst>
                  <a:ext uri="{FF2B5EF4-FFF2-40B4-BE49-F238E27FC236}">
                    <a16:creationId xmlns:a16="http://schemas.microsoft.com/office/drawing/2014/main" id="{4BAF15F9-4294-5A71-E252-BD75FF424CF4}"/>
                  </a:ext>
                </a:extLst>
              </p:cNvPr>
              <p:cNvSpPr/>
              <p:nvPr/>
            </p:nvSpPr>
            <p:spPr>
              <a:xfrm>
                <a:off x="924048" y="2564904"/>
                <a:ext cx="1465408" cy="1465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ublic Sans ExtraLight"/>
                  <a:ea typeface="+mn-ea"/>
                  <a:cs typeface="+mn-cs"/>
                </a:endParaRPr>
              </a:p>
            </p:txBody>
          </p:sp>
          <p:sp>
            <p:nvSpPr>
              <p:cNvPr id="23" name="Oval 22">
                <a:extLst>
                  <a:ext uri="{FF2B5EF4-FFF2-40B4-BE49-F238E27FC236}">
                    <a16:creationId xmlns:a16="http://schemas.microsoft.com/office/drawing/2014/main" id="{34577E00-054B-568F-A1F5-A950B0320220}"/>
                  </a:ext>
                </a:extLst>
              </p:cNvPr>
              <p:cNvSpPr/>
              <p:nvPr/>
            </p:nvSpPr>
            <p:spPr>
              <a:xfrm>
                <a:off x="1021304" y="2662160"/>
                <a:ext cx="1270896" cy="1270896"/>
              </a:xfrm>
              <a:prstGeom prst="ellipse">
                <a:avLst/>
              </a:prstGeom>
              <a:no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ExtraLight"/>
                  <a:ea typeface="+mn-ea"/>
                  <a:cs typeface="+mn-cs"/>
                </a:endParaRPr>
              </a:p>
            </p:txBody>
          </p:sp>
        </p:grpSp>
        <p:sp>
          <p:nvSpPr>
            <p:cNvPr id="39" name="TextBox 38">
              <a:extLst>
                <a:ext uri="{FF2B5EF4-FFF2-40B4-BE49-F238E27FC236}">
                  <a16:creationId xmlns:a16="http://schemas.microsoft.com/office/drawing/2014/main" id="{4D5584E4-1BB7-AFD2-9219-471B3CB03321}"/>
                </a:ext>
              </a:extLst>
            </p:cNvPr>
            <p:cNvSpPr txBox="1"/>
            <p:nvPr/>
          </p:nvSpPr>
          <p:spPr>
            <a:xfrm>
              <a:off x="5370436" y="4525706"/>
              <a:ext cx="1345884" cy="369332"/>
            </a:xfrm>
            <a:prstGeom prst="rect">
              <a:avLst/>
            </a:prstGeom>
            <a:noFill/>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800" b="0" i="0" u="none" strike="noStrike" dirty="0">
                  <a:effectLst/>
                  <a:latin typeface="Arial" panose="020B0604020202020204" pitchFamily="34" charset="0"/>
                </a:rPr>
                <a:t>Abhay Kalia</a:t>
              </a:r>
              <a:endParaRPr kumimoji="0" lang="en-US" sz="1400" b="0" i="0" u="none" strike="noStrike" kern="1200" cap="none" spc="0" normalizeH="0" baseline="0" noProof="0" dirty="0">
                <a:ln>
                  <a:noFill/>
                </a:ln>
                <a:effectLst/>
                <a:uLnTx/>
                <a:uFillTx/>
                <a:latin typeface="Public Sans SemiBold"/>
                <a:ea typeface="+mn-ea"/>
                <a:cs typeface="+mn-cs"/>
              </a:endParaRPr>
            </a:p>
          </p:txBody>
        </p:sp>
        <p:sp>
          <p:nvSpPr>
            <p:cNvPr id="40" name="TextBox 39">
              <a:extLst>
                <a:ext uri="{FF2B5EF4-FFF2-40B4-BE49-F238E27FC236}">
                  <a16:creationId xmlns:a16="http://schemas.microsoft.com/office/drawing/2014/main" id="{1740BAE1-2C11-B006-CE48-D57CCAD917B1}"/>
                </a:ext>
              </a:extLst>
            </p:cNvPr>
            <p:cNvSpPr txBox="1"/>
            <p:nvPr/>
          </p:nvSpPr>
          <p:spPr>
            <a:xfrm>
              <a:off x="5322027" y="4963864"/>
              <a:ext cx="1547489" cy="299313"/>
            </a:xfrm>
            <a:prstGeom prst="rect">
              <a:avLst/>
            </a:prstGeom>
            <a:noFill/>
          </p:spPr>
          <p:txBody>
            <a:bodyPr wrap="square" lIns="0" rIns="0"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white"/>
                </a:solidFill>
                <a:effectLst/>
                <a:uLnTx/>
                <a:uFillTx/>
                <a:latin typeface="Public Sans ExtraLight"/>
                <a:ea typeface="+mn-ea"/>
                <a:cs typeface="+mn-cs"/>
              </a:endParaRPr>
            </a:p>
          </p:txBody>
        </p:sp>
      </p:grpSp>
      <p:grpSp>
        <p:nvGrpSpPr>
          <p:cNvPr id="49" name="Group 48">
            <a:extLst>
              <a:ext uri="{FF2B5EF4-FFF2-40B4-BE49-F238E27FC236}">
                <a16:creationId xmlns:a16="http://schemas.microsoft.com/office/drawing/2014/main" id="{4C0F09F1-359F-9123-92E1-DD370560978A}"/>
              </a:ext>
            </a:extLst>
          </p:cNvPr>
          <p:cNvGrpSpPr/>
          <p:nvPr/>
        </p:nvGrpSpPr>
        <p:grpSpPr>
          <a:xfrm>
            <a:off x="7208377" y="2315634"/>
            <a:ext cx="2108814" cy="4542366"/>
            <a:chOff x="7208377" y="2315634"/>
            <a:chExt cx="2108814" cy="4542366"/>
          </a:xfrm>
        </p:grpSpPr>
        <p:sp>
          <p:nvSpPr>
            <p:cNvPr id="13" name="Freeform: Shape 12">
              <a:extLst>
                <a:ext uri="{FF2B5EF4-FFF2-40B4-BE49-F238E27FC236}">
                  <a16:creationId xmlns:a16="http://schemas.microsoft.com/office/drawing/2014/main" id="{25611BF8-3ACD-5B00-149D-A244F6AF569C}"/>
                </a:ext>
              </a:extLst>
            </p:cNvPr>
            <p:cNvSpPr/>
            <p:nvPr/>
          </p:nvSpPr>
          <p:spPr>
            <a:xfrm>
              <a:off x="7208377" y="2315634"/>
              <a:ext cx="2108814" cy="4542366"/>
            </a:xfrm>
            <a:custGeom>
              <a:avLst/>
              <a:gdLst>
                <a:gd name="connsiteX0" fmla="*/ 1080120 w 2160240"/>
                <a:gd name="connsiteY0" fmla="*/ 0 h 4653137"/>
                <a:gd name="connsiteX1" fmla="*/ 2160240 w 2160240"/>
                <a:gd name="connsiteY1" fmla="*/ 1080120 h 4653137"/>
                <a:gd name="connsiteX2" fmla="*/ 2160240 w 2160240"/>
                <a:gd name="connsiteY2" fmla="*/ 4653137 h 4653137"/>
                <a:gd name="connsiteX3" fmla="*/ 0 w 2160240"/>
                <a:gd name="connsiteY3" fmla="*/ 4653137 h 4653137"/>
                <a:gd name="connsiteX4" fmla="*/ 0 w 2160240"/>
                <a:gd name="connsiteY4" fmla="*/ 1080120 h 4653137"/>
                <a:gd name="connsiteX5" fmla="*/ 1080120 w 2160240"/>
                <a:gd name="connsiteY5" fmla="*/ 0 h 4653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240" h="4653137">
                  <a:moveTo>
                    <a:pt x="1080120" y="0"/>
                  </a:moveTo>
                  <a:cubicBezTo>
                    <a:pt x="1676654" y="0"/>
                    <a:pt x="2160240" y="483586"/>
                    <a:pt x="2160240" y="1080120"/>
                  </a:cubicBezTo>
                  <a:lnTo>
                    <a:pt x="2160240" y="4653137"/>
                  </a:lnTo>
                  <a:lnTo>
                    <a:pt x="0" y="4653137"/>
                  </a:lnTo>
                  <a:lnTo>
                    <a:pt x="0" y="1080120"/>
                  </a:lnTo>
                  <a:cubicBezTo>
                    <a:pt x="0" y="483586"/>
                    <a:pt x="483586" y="0"/>
                    <a:pt x="1080120" y="0"/>
                  </a:cubicBezTo>
                  <a:close/>
                </a:path>
              </a:pathLst>
            </a:cu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ublic Sans ExtraLight"/>
                <a:ea typeface="+mn-ea"/>
                <a:cs typeface="+mn-cs"/>
              </a:endParaRPr>
            </a:p>
          </p:txBody>
        </p:sp>
        <p:grpSp>
          <p:nvGrpSpPr>
            <p:cNvPr id="24" name="Group 23">
              <a:extLst>
                <a:ext uri="{FF2B5EF4-FFF2-40B4-BE49-F238E27FC236}">
                  <a16:creationId xmlns:a16="http://schemas.microsoft.com/office/drawing/2014/main" id="{63FD1D33-FFE3-6A0E-B948-A0D23F72E318}"/>
                </a:ext>
              </a:extLst>
            </p:cNvPr>
            <p:cNvGrpSpPr/>
            <p:nvPr/>
          </p:nvGrpSpPr>
          <p:grpSpPr>
            <a:xfrm>
              <a:off x="7547523" y="2667104"/>
              <a:ext cx="1430523" cy="1430523"/>
              <a:chOff x="924048" y="2564904"/>
              <a:chExt cx="1465408" cy="1465408"/>
            </a:xfrm>
          </p:grpSpPr>
          <p:sp>
            <p:nvSpPr>
              <p:cNvPr id="25" name="Oval 24">
                <a:extLst>
                  <a:ext uri="{FF2B5EF4-FFF2-40B4-BE49-F238E27FC236}">
                    <a16:creationId xmlns:a16="http://schemas.microsoft.com/office/drawing/2014/main" id="{F47BC656-FE8C-5C28-F7CD-E2B46D510EAE}"/>
                  </a:ext>
                </a:extLst>
              </p:cNvPr>
              <p:cNvSpPr/>
              <p:nvPr/>
            </p:nvSpPr>
            <p:spPr>
              <a:xfrm>
                <a:off x="924048" y="2564904"/>
                <a:ext cx="1465408" cy="1465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ublic Sans ExtraLight"/>
                  <a:ea typeface="+mn-ea"/>
                  <a:cs typeface="+mn-cs"/>
                </a:endParaRPr>
              </a:p>
            </p:txBody>
          </p:sp>
          <p:sp>
            <p:nvSpPr>
              <p:cNvPr id="26" name="Oval 25">
                <a:extLst>
                  <a:ext uri="{FF2B5EF4-FFF2-40B4-BE49-F238E27FC236}">
                    <a16:creationId xmlns:a16="http://schemas.microsoft.com/office/drawing/2014/main" id="{FF54A2EF-F7DD-8D9A-03BE-D8BED58A4875}"/>
                  </a:ext>
                </a:extLst>
              </p:cNvPr>
              <p:cNvSpPr/>
              <p:nvPr/>
            </p:nvSpPr>
            <p:spPr>
              <a:xfrm>
                <a:off x="1021304" y="2662160"/>
                <a:ext cx="1270896" cy="1270896"/>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ExtraLight"/>
                  <a:ea typeface="+mn-ea"/>
                  <a:cs typeface="+mn-cs"/>
                </a:endParaRPr>
              </a:p>
            </p:txBody>
          </p:sp>
        </p:grpSp>
        <p:sp>
          <p:nvSpPr>
            <p:cNvPr id="41" name="TextBox 40">
              <a:extLst>
                <a:ext uri="{FF2B5EF4-FFF2-40B4-BE49-F238E27FC236}">
                  <a16:creationId xmlns:a16="http://schemas.microsoft.com/office/drawing/2014/main" id="{0094BCCC-E8CA-ABE4-5859-4989FB8C315B}"/>
                </a:ext>
              </a:extLst>
            </p:cNvPr>
            <p:cNvSpPr txBox="1"/>
            <p:nvPr/>
          </p:nvSpPr>
          <p:spPr>
            <a:xfrm>
              <a:off x="7430841" y="4504611"/>
              <a:ext cx="1520395" cy="646331"/>
            </a:xfrm>
            <a:prstGeom prst="rect">
              <a:avLst/>
            </a:prstGeom>
            <a:noFill/>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800" b="0" i="0" u="none" strike="noStrike" dirty="0">
                  <a:effectLst/>
                  <a:latin typeface="Arial" panose="020B0604020202020204" pitchFamily="34" charset="0"/>
                </a:rPr>
                <a:t>Valeriia Kostiuchenko </a:t>
              </a:r>
              <a:endParaRPr kumimoji="0" lang="en-US" sz="1400" b="0" i="0" u="none" strike="noStrike" kern="1200" cap="none" spc="0" normalizeH="0" baseline="0" noProof="0" dirty="0">
                <a:ln>
                  <a:noFill/>
                </a:ln>
                <a:effectLst/>
                <a:uLnTx/>
                <a:uFillTx/>
                <a:latin typeface="Public Sans SemiBold"/>
                <a:ea typeface="+mn-ea"/>
                <a:cs typeface="+mn-cs"/>
              </a:endParaRPr>
            </a:p>
          </p:txBody>
        </p:sp>
        <p:sp>
          <p:nvSpPr>
            <p:cNvPr id="42" name="TextBox 41">
              <a:extLst>
                <a:ext uri="{FF2B5EF4-FFF2-40B4-BE49-F238E27FC236}">
                  <a16:creationId xmlns:a16="http://schemas.microsoft.com/office/drawing/2014/main" id="{B9E5F01D-9D39-80D8-AB2B-6C382D9D035F}"/>
                </a:ext>
              </a:extLst>
            </p:cNvPr>
            <p:cNvSpPr txBox="1"/>
            <p:nvPr/>
          </p:nvSpPr>
          <p:spPr>
            <a:xfrm>
              <a:off x="7489039" y="4963864"/>
              <a:ext cx="1547489" cy="299313"/>
            </a:xfrm>
            <a:prstGeom prst="rect">
              <a:avLst/>
            </a:prstGeom>
            <a:noFill/>
          </p:spPr>
          <p:txBody>
            <a:bodyPr wrap="square" lIns="0" rIns="0"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white"/>
                </a:solidFill>
                <a:effectLst/>
                <a:uLnTx/>
                <a:uFillTx/>
                <a:latin typeface="Public Sans ExtraLight"/>
                <a:ea typeface="+mn-ea"/>
                <a:cs typeface="+mn-cs"/>
              </a:endParaRPr>
            </a:p>
          </p:txBody>
        </p:sp>
      </p:grpSp>
      <p:grpSp>
        <p:nvGrpSpPr>
          <p:cNvPr id="50" name="Group 49">
            <a:extLst>
              <a:ext uri="{FF2B5EF4-FFF2-40B4-BE49-F238E27FC236}">
                <a16:creationId xmlns:a16="http://schemas.microsoft.com/office/drawing/2014/main" id="{99BB66CE-F024-5398-1DC9-4524B4085510}"/>
              </a:ext>
            </a:extLst>
          </p:cNvPr>
          <p:cNvGrpSpPr/>
          <p:nvPr/>
        </p:nvGrpSpPr>
        <p:grpSpPr>
          <a:xfrm>
            <a:off x="9375163" y="2315634"/>
            <a:ext cx="2108814" cy="4542366"/>
            <a:chOff x="9375163" y="2315634"/>
            <a:chExt cx="2108814" cy="4542366"/>
          </a:xfrm>
          <a:solidFill>
            <a:schemeClr val="tx2">
              <a:lumMod val="25000"/>
            </a:schemeClr>
          </a:solidFill>
        </p:grpSpPr>
        <p:sp>
          <p:nvSpPr>
            <p:cNvPr id="14" name="Freeform: Shape 13">
              <a:extLst>
                <a:ext uri="{FF2B5EF4-FFF2-40B4-BE49-F238E27FC236}">
                  <a16:creationId xmlns:a16="http://schemas.microsoft.com/office/drawing/2014/main" id="{7BC675FA-1E34-5C48-9119-F48573922648}"/>
                </a:ext>
              </a:extLst>
            </p:cNvPr>
            <p:cNvSpPr/>
            <p:nvPr/>
          </p:nvSpPr>
          <p:spPr>
            <a:xfrm>
              <a:off x="9375163" y="2315634"/>
              <a:ext cx="2108814" cy="4542366"/>
            </a:xfrm>
            <a:custGeom>
              <a:avLst/>
              <a:gdLst>
                <a:gd name="connsiteX0" fmla="*/ 1080120 w 2160240"/>
                <a:gd name="connsiteY0" fmla="*/ 0 h 4653137"/>
                <a:gd name="connsiteX1" fmla="*/ 2160240 w 2160240"/>
                <a:gd name="connsiteY1" fmla="*/ 1080120 h 4653137"/>
                <a:gd name="connsiteX2" fmla="*/ 2160240 w 2160240"/>
                <a:gd name="connsiteY2" fmla="*/ 4653137 h 4653137"/>
                <a:gd name="connsiteX3" fmla="*/ 0 w 2160240"/>
                <a:gd name="connsiteY3" fmla="*/ 4653137 h 4653137"/>
                <a:gd name="connsiteX4" fmla="*/ 0 w 2160240"/>
                <a:gd name="connsiteY4" fmla="*/ 1080120 h 4653137"/>
                <a:gd name="connsiteX5" fmla="*/ 1080120 w 2160240"/>
                <a:gd name="connsiteY5" fmla="*/ 0 h 4653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240" h="4653137">
                  <a:moveTo>
                    <a:pt x="1080120" y="0"/>
                  </a:moveTo>
                  <a:cubicBezTo>
                    <a:pt x="1676654" y="0"/>
                    <a:pt x="2160240" y="483586"/>
                    <a:pt x="2160240" y="1080120"/>
                  </a:cubicBezTo>
                  <a:lnTo>
                    <a:pt x="2160240" y="4653137"/>
                  </a:lnTo>
                  <a:lnTo>
                    <a:pt x="0" y="4653137"/>
                  </a:lnTo>
                  <a:lnTo>
                    <a:pt x="0" y="1080120"/>
                  </a:lnTo>
                  <a:cubicBezTo>
                    <a:pt x="0" y="483586"/>
                    <a:pt x="483586" y="0"/>
                    <a:pt x="108012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ublic Sans ExtraLight"/>
                <a:ea typeface="+mn-ea"/>
                <a:cs typeface="+mn-cs"/>
              </a:endParaRPr>
            </a:p>
          </p:txBody>
        </p:sp>
        <p:grpSp>
          <p:nvGrpSpPr>
            <p:cNvPr id="27" name="Group 26">
              <a:extLst>
                <a:ext uri="{FF2B5EF4-FFF2-40B4-BE49-F238E27FC236}">
                  <a16:creationId xmlns:a16="http://schemas.microsoft.com/office/drawing/2014/main" id="{BCEC50AC-B802-38CF-31A6-7EE3F040C71A}"/>
                </a:ext>
              </a:extLst>
            </p:cNvPr>
            <p:cNvGrpSpPr/>
            <p:nvPr/>
          </p:nvGrpSpPr>
          <p:grpSpPr>
            <a:xfrm>
              <a:off x="9714307" y="2667104"/>
              <a:ext cx="1430523" cy="1430523"/>
              <a:chOff x="924048" y="2564904"/>
              <a:chExt cx="1465408" cy="1465408"/>
            </a:xfrm>
            <a:grpFill/>
          </p:grpSpPr>
          <p:sp>
            <p:nvSpPr>
              <p:cNvPr id="28" name="Oval 27">
                <a:extLst>
                  <a:ext uri="{FF2B5EF4-FFF2-40B4-BE49-F238E27FC236}">
                    <a16:creationId xmlns:a16="http://schemas.microsoft.com/office/drawing/2014/main" id="{EF4A81DA-8592-291D-530D-C497217A83E9}"/>
                  </a:ext>
                </a:extLst>
              </p:cNvPr>
              <p:cNvSpPr/>
              <p:nvPr/>
            </p:nvSpPr>
            <p:spPr>
              <a:xfrm>
                <a:off x="924048" y="2564904"/>
                <a:ext cx="1465408" cy="14654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ExtraLight"/>
                  <a:ea typeface="+mn-ea"/>
                  <a:cs typeface="+mn-cs"/>
                </a:endParaRPr>
              </a:p>
            </p:txBody>
          </p:sp>
          <p:sp>
            <p:nvSpPr>
              <p:cNvPr id="29" name="Oval 28">
                <a:extLst>
                  <a:ext uri="{FF2B5EF4-FFF2-40B4-BE49-F238E27FC236}">
                    <a16:creationId xmlns:a16="http://schemas.microsoft.com/office/drawing/2014/main" id="{0200B1CA-FD23-58A1-78F7-24EF45DD5F16}"/>
                  </a:ext>
                </a:extLst>
              </p:cNvPr>
              <p:cNvSpPr/>
              <p:nvPr/>
            </p:nvSpPr>
            <p:spPr>
              <a:xfrm>
                <a:off x="1021304" y="2662160"/>
                <a:ext cx="1270896" cy="1270896"/>
              </a:xfrm>
              <a:prstGeom prst="ellipse">
                <a:avLst/>
              </a:prstGeom>
              <a:grp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ExtraLight"/>
                  <a:ea typeface="+mn-ea"/>
                  <a:cs typeface="+mn-cs"/>
                </a:endParaRPr>
              </a:p>
            </p:txBody>
          </p:sp>
        </p:grpSp>
        <p:sp>
          <p:nvSpPr>
            <p:cNvPr id="43" name="TextBox 42">
              <a:extLst>
                <a:ext uri="{FF2B5EF4-FFF2-40B4-BE49-F238E27FC236}">
                  <a16:creationId xmlns:a16="http://schemas.microsoft.com/office/drawing/2014/main" id="{B7513898-293A-DEB6-BD42-101C7440F191}"/>
                </a:ext>
              </a:extLst>
            </p:cNvPr>
            <p:cNvSpPr txBox="1"/>
            <p:nvPr/>
          </p:nvSpPr>
          <p:spPr>
            <a:xfrm>
              <a:off x="9809248" y="4509120"/>
              <a:ext cx="1394064" cy="646331"/>
            </a:xfrm>
            <a:prstGeom prst="rect">
              <a:avLst/>
            </a:prstGeom>
            <a:grpFill/>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800" b="0" i="0" u="none" strike="noStrike" dirty="0">
                  <a:effectLst/>
                  <a:latin typeface="Arial" panose="020B0604020202020204" pitchFamily="34" charset="0"/>
                </a:rPr>
                <a:t>Catherine Acosta</a:t>
              </a:r>
              <a:endParaRPr kumimoji="0" lang="en-US" sz="1400" b="0" i="0" u="none" strike="noStrike" kern="1200" cap="none" spc="0" normalizeH="0" baseline="0" noProof="0" dirty="0">
                <a:ln>
                  <a:noFill/>
                </a:ln>
                <a:effectLst/>
                <a:uLnTx/>
                <a:uFillTx/>
                <a:latin typeface="Public Sans SemiBold"/>
                <a:ea typeface="+mn-ea"/>
                <a:cs typeface="+mn-cs"/>
              </a:endParaRPr>
            </a:p>
          </p:txBody>
        </p:sp>
        <p:sp>
          <p:nvSpPr>
            <p:cNvPr id="44" name="TextBox 43">
              <a:extLst>
                <a:ext uri="{FF2B5EF4-FFF2-40B4-BE49-F238E27FC236}">
                  <a16:creationId xmlns:a16="http://schemas.microsoft.com/office/drawing/2014/main" id="{D847B059-3757-E7F4-0ED5-07F3077CB69B}"/>
                </a:ext>
              </a:extLst>
            </p:cNvPr>
            <p:cNvSpPr txBox="1"/>
            <p:nvPr/>
          </p:nvSpPr>
          <p:spPr>
            <a:xfrm>
              <a:off x="9597341" y="5293138"/>
              <a:ext cx="1547489" cy="299313"/>
            </a:xfrm>
            <a:prstGeom prst="rect">
              <a:avLst/>
            </a:prstGeom>
            <a:grpFill/>
          </p:spPr>
          <p:txBody>
            <a:bodyPr wrap="square" lIns="0" rIns="0"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white"/>
                </a:solidFill>
                <a:effectLst/>
                <a:uLnTx/>
                <a:uFillTx/>
                <a:latin typeface="Public Sans ExtraLight"/>
                <a:ea typeface="+mn-ea"/>
                <a:cs typeface="+mn-cs"/>
              </a:endParaRPr>
            </a:p>
          </p:txBody>
        </p:sp>
      </p:grpSp>
    </p:spTree>
    <p:extLst>
      <p:ext uri="{BB962C8B-B14F-4D97-AF65-F5344CB8AC3E}">
        <p14:creationId xmlns:p14="http://schemas.microsoft.com/office/powerpoint/2010/main" val="102904841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2" presetClass="entr" presetSubtype="8" decel="100000" fill="hold" nodeType="with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additive="base">
                                        <p:cTn id="12" dur="1000" fill="hold"/>
                                        <p:tgtEl>
                                          <p:spTgt spid="46"/>
                                        </p:tgtEl>
                                        <p:attrNameLst>
                                          <p:attrName>ppt_x</p:attrName>
                                        </p:attrNameLst>
                                      </p:cBhvr>
                                      <p:tavLst>
                                        <p:tav tm="0">
                                          <p:val>
                                            <p:strVal val="0-#ppt_w/2"/>
                                          </p:val>
                                        </p:tav>
                                        <p:tav tm="100000">
                                          <p:val>
                                            <p:strVal val="#ppt_x"/>
                                          </p:val>
                                        </p:tav>
                                      </p:tavLst>
                                    </p:anim>
                                    <p:anim calcmode="lin" valueType="num">
                                      <p:cBhvr additive="base">
                                        <p:cTn id="13" dur="1000" fill="hold"/>
                                        <p:tgtEl>
                                          <p:spTgt spid="46"/>
                                        </p:tgtEl>
                                        <p:attrNameLst>
                                          <p:attrName>ppt_y</p:attrName>
                                        </p:attrNameLst>
                                      </p:cBhvr>
                                      <p:tavLst>
                                        <p:tav tm="0">
                                          <p:val>
                                            <p:strVal val="#ppt_y"/>
                                          </p:val>
                                        </p:tav>
                                        <p:tav tm="100000">
                                          <p:val>
                                            <p:strVal val="#ppt_y"/>
                                          </p:val>
                                        </p:tav>
                                      </p:tavLst>
                                    </p:anim>
                                  </p:childTnLst>
                                </p:cTn>
                              </p:par>
                              <p:par>
                                <p:cTn id="14" presetID="2" presetClass="entr" presetSubtype="4" decel="100000" fill="hold" nodeType="withEffect">
                                  <p:stCondLst>
                                    <p:cond delay="500"/>
                                  </p:stCondLst>
                                  <p:childTnLst>
                                    <p:set>
                                      <p:cBhvr>
                                        <p:cTn id="15" dur="1" fill="hold">
                                          <p:stCondLst>
                                            <p:cond delay="0"/>
                                          </p:stCondLst>
                                        </p:cTn>
                                        <p:tgtEl>
                                          <p:spTgt spid="47"/>
                                        </p:tgtEl>
                                        <p:attrNameLst>
                                          <p:attrName>style.visibility</p:attrName>
                                        </p:attrNameLst>
                                      </p:cBhvr>
                                      <p:to>
                                        <p:strVal val="visible"/>
                                      </p:to>
                                    </p:set>
                                    <p:anim calcmode="lin" valueType="num">
                                      <p:cBhvr additive="base">
                                        <p:cTn id="16" dur="1000" fill="hold"/>
                                        <p:tgtEl>
                                          <p:spTgt spid="47"/>
                                        </p:tgtEl>
                                        <p:attrNameLst>
                                          <p:attrName>ppt_x</p:attrName>
                                        </p:attrNameLst>
                                      </p:cBhvr>
                                      <p:tavLst>
                                        <p:tav tm="0">
                                          <p:val>
                                            <p:strVal val="#ppt_x"/>
                                          </p:val>
                                        </p:tav>
                                        <p:tav tm="100000">
                                          <p:val>
                                            <p:strVal val="#ppt_x"/>
                                          </p:val>
                                        </p:tav>
                                      </p:tavLst>
                                    </p:anim>
                                    <p:anim calcmode="lin" valueType="num">
                                      <p:cBhvr additive="base">
                                        <p:cTn id="17" dur="1000" fill="hold"/>
                                        <p:tgtEl>
                                          <p:spTgt spid="47"/>
                                        </p:tgtEl>
                                        <p:attrNameLst>
                                          <p:attrName>ppt_y</p:attrName>
                                        </p:attrNameLst>
                                      </p:cBhvr>
                                      <p:tavLst>
                                        <p:tav tm="0">
                                          <p:val>
                                            <p:strVal val="1+#ppt_h/2"/>
                                          </p:val>
                                        </p:tav>
                                        <p:tav tm="100000">
                                          <p:val>
                                            <p:strVal val="#ppt_y"/>
                                          </p:val>
                                        </p:tav>
                                      </p:tavLst>
                                    </p:anim>
                                  </p:childTnLst>
                                </p:cTn>
                              </p:par>
                              <p:par>
                                <p:cTn id="18" presetID="2" presetClass="entr" presetSubtype="4" decel="100000" fill="hold" nodeType="withEffect">
                                  <p:stCondLst>
                                    <p:cond delay="1000"/>
                                  </p:stCondLst>
                                  <p:childTnLst>
                                    <p:set>
                                      <p:cBhvr>
                                        <p:cTn id="19" dur="1" fill="hold">
                                          <p:stCondLst>
                                            <p:cond delay="0"/>
                                          </p:stCondLst>
                                        </p:cTn>
                                        <p:tgtEl>
                                          <p:spTgt spid="48"/>
                                        </p:tgtEl>
                                        <p:attrNameLst>
                                          <p:attrName>style.visibility</p:attrName>
                                        </p:attrNameLst>
                                      </p:cBhvr>
                                      <p:to>
                                        <p:strVal val="visible"/>
                                      </p:to>
                                    </p:set>
                                    <p:anim calcmode="lin" valueType="num">
                                      <p:cBhvr additive="base">
                                        <p:cTn id="20" dur="1000" fill="hold"/>
                                        <p:tgtEl>
                                          <p:spTgt spid="48"/>
                                        </p:tgtEl>
                                        <p:attrNameLst>
                                          <p:attrName>ppt_x</p:attrName>
                                        </p:attrNameLst>
                                      </p:cBhvr>
                                      <p:tavLst>
                                        <p:tav tm="0">
                                          <p:val>
                                            <p:strVal val="#ppt_x"/>
                                          </p:val>
                                        </p:tav>
                                        <p:tav tm="100000">
                                          <p:val>
                                            <p:strVal val="#ppt_x"/>
                                          </p:val>
                                        </p:tav>
                                      </p:tavLst>
                                    </p:anim>
                                    <p:anim calcmode="lin" valueType="num">
                                      <p:cBhvr additive="base">
                                        <p:cTn id="21" dur="1000" fill="hold"/>
                                        <p:tgtEl>
                                          <p:spTgt spid="48"/>
                                        </p:tgtEl>
                                        <p:attrNameLst>
                                          <p:attrName>ppt_y</p:attrName>
                                        </p:attrNameLst>
                                      </p:cBhvr>
                                      <p:tavLst>
                                        <p:tav tm="0">
                                          <p:val>
                                            <p:strVal val="1+#ppt_h/2"/>
                                          </p:val>
                                        </p:tav>
                                        <p:tav tm="100000">
                                          <p:val>
                                            <p:strVal val="#ppt_y"/>
                                          </p:val>
                                        </p:tav>
                                      </p:tavLst>
                                    </p:anim>
                                  </p:childTnLst>
                                </p:cTn>
                              </p:par>
                              <p:par>
                                <p:cTn id="22" presetID="2" presetClass="entr" presetSubtype="4" decel="100000" fill="hold" nodeType="withEffect">
                                  <p:stCondLst>
                                    <p:cond delay="1500"/>
                                  </p:stCondLst>
                                  <p:childTnLst>
                                    <p:set>
                                      <p:cBhvr>
                                        <p:cTn id="23" dur="1" fill="hold">
                                          <p:stCondLst>
                                            <p:cond delay="0"/>
                                          </p:stCondLst>
                                        </p:cTn>
                                        <p:tgtEl>
                                          <p:spTgt spid="49"/>
                                        </p:tgtEl>
                                        <p:attrNameLst>
                                          <p:attrName>style.visibility</p:attrName>
                                        </p:attrNameLst>
                                      </p:cBhvr>
                                      <p:to>
                                        <p:strVal val="visible"/>
                                      </p:to>
                                    </p:set>
                                    <p:anim calcmode="lin" valueType="num">
                                      <p:cBhvr additive="base">
                                        <p:cTn id="24" dur="1000" fill="hold"/>
                                        <p:tgtEl>
                                          <p:spTgt spid="49"/>
                                        </p:tgtEl>
                                        <p:attrNameLst>
                                          <p:attrName>ppt_x</p:attrName>
                                        </p:attrNameLst>
                                      </p:cBhvr>
                                      <p:tavLst>
                                        <p:tav tm="0">
                                          <p:val>
                                            <p:strVal val="#ppt_x"/>
                                          </p:val>
                                        </p:tav>
                                        <p:tav tm="100000">
                                          <p:val>
                                            <p:strVal val="#ppt_x"/>
                                          </p:val>
                                        </p:tav>
                                      </p:tavLst>
                                    </p:anim>
                                    <p:anim calcmode="lin" valueType="num">
                                      <p:cBhvr additive="base">
                                        <p:cTn id="25" dur="1000" fill="hold"/>
                                        <p:tgtEl>
                                          <p:spTgt spid="49"/>
                                        </p:tgtEl>
                                        <p:attrNameLst>
                                          <p:attrName>ppt_y</p:attrName>
                                        </p:attrNameLst>
                                      </p:cBhvr>
                                      <p:tavLst>
                                        <p:tav tm="0">
                                          <p:val>
                                            <p:strVal val="1+#ppt_h/2"/>
                                          </p:val>
                                        </p:tav>
                                        <p:tav tm="100000">
                                          <p:val>
                                            <p:strVal val="#ppt_y"/>
                                          </p:val>
                                        </p:tav>
                                      </p:tavLst>
                                    </p:anim>
                                  </p:childTnLst>
                                </p:cTn>
                              </p:par>
                              <p:par>
                                <p:cTn id="26" presetID="2" presetClass="entr" presetSubtype="2" decel="100000" fill="hold" nodeType="withEffect">
                                  <p:stCondLst>
                                    <p:cond delay="2000"/>
                                  </p:stCondLst>
                                  <p:childTnLst>
                                    <p:set>
                                      <p:cBhvr>
                                        <p:cTn id="27" dur="1" fill="hold">
                                          <p:stCondLst>
                                            <p:cond delay="0"/>
                                          </p:stCondLst>
                                        </p:cTn>
                                        <p:tgtEl>
                                          <p:spTgt spid="50"/>
                                        </p:tgtEl>
                                        <p:attrNameLst>
                                          <p:attrName>style.visibility</p:attrName>
                                        </p:attrNameLst>
                                      </p:cBhvr>
                                      <p:to>
                                        <p:strVal val="visible"/>
                                      </p:to>
                                    </p:set>
                                    <p:anim calcmode="lin" valueType="num">
                                      <p:cBhvr additive="base">
                                        <p:cTn id="28" dur="1000" fill="hold"/>
                                        <p:tgtEl>
                                          <p:spTgt spid="50"/>
                                        </p:tgtEl>
                                        <p:attrNameLst>
                                          <p:attrName>ppt_x</p:attrName>
                                        </p:attrNameLst>
                                      </p:cBhvr>
                                      <p:tavLst>
                                        <p:tav tm="0">
                                          <p:val>
                                            <p:strVal val="1+#ppt_w/2"/>
                                          </p:val>
                                        </p:tav>
                                        <p:tav tm="100000">
                                          <p:val>
                                            <p:strVal val="#ppt_x"/>
                                          </p:val>
                                        </p:tav>
                                      </p:tavLst>
                                    </p:anim>
                                    <p:anim calcmode="lin" valueType="num">
                                      <p:cBhvr additive="base">
                                        <p:cTn id="29" dur="10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8A56EF3C-6011-B1C4-27D7-5A0E09019E22}"/>
              </a:ext>
            </a:extLst>
          </p:cNvPr>
          <p:cNvGrpSpPr/>
          <p:nvPr/>
        </p:nvGrpSpPr>
        <p:grpSpPr>
          <a:xfrm>
            <a:off x="4540624" y="2875370"/>
            <a:ext cx="1152128" cy="1107259"/>
            <a:chOff x="4727848" y="2996952"/>
            <a:chExt cx="864096" cy="864096"/>
          </a:xfrm>
        </p:grpSpPr>
        <p:sp>
          <p:nvSpPr>
            <p:cNvPr id="6" name="Oval 5">
              <a:extLst>
                <a:ext uri="{FF2B5EF4-FFF2-40B4-BE49-F238E27FC236}">
                  <a16:creationId xmlns:a16="http://schemas.microsoft.com/office/drawing/2014/main" id="{77C29F94-C179-BD8A-BC4D-D81902B3C562}"/>
                </a:ext>
              </a:extLst>
            </p:cNvPr>
            <p:cNvSpPr/>
            <p:nvPr/>
          </p:nvSpPr>
          <p:spPr>
            <a:xfrm>
              <a:off x="4727848" y="2996952"/>
              <a:ext cx="864096" cy="86409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descr="Caret Down with solid fill">
              <a:extLst>
                <a:ext uri="{FF2B5EF4-FFF2-40B4-BE49-F238E27FC236}">
                  <a16:creationId xmlns:a16="http://schemas.microsoft.com/office/drawing/2014/main" id="{9706C4C7-18AE-31C2-D7D9-4A36710109CD}"/>
                </a:ext>
              </a:extLst>
            </p:cNvPr>
            <p:cNvSpPr/>
            <p:nvPr/>
          </p:nvSpPr>
          <p:spPr>
            <a:xfrm rot="16200000">
              <a:off x="5029612" y="3354083"/>
              <a:ext cx="260568" cy="149836"/>
            </a:xfrm>
            <a:custGeom>
              <a:avLst/>
              <a:gdLst>
                <a:gd name="connsiteX0" fmla="*/ 269138 w 538219"/>
                <a:gd name="connsiteY0" fmla="*/ 309496 h 309495"/>
                <a:gd name="connsiteX1" fmla="*/ 0 w 538219"/>
                <a:gd name="connsiteY1" fmla="*/ 40415 h 309495"/>
                <a:gd name="connsiteX2" fmla="*/ 40405 w 538219"/>
                <a:gd name="connsiteY2" fmla="*/ 0 h 309495"/>
                <a:gd name="connsiteX3" fmla="*/ 269138 w 538219"/>
                <a:gd name="connsiteY3" fmla="*/ 228686 h 309495"/>
                <a:gd name="connsiteX4" fmla="*/ 497815 w 538219"/>
                <a:gd name="connsiteY4" fmla="*/ 10 h 309495"/>
                <a:gd name="connsiteX5" fmla="*/ 538220 w 538219"/>
                <a:gd name="connsiteY5" fmla="*/ 40415 h 309495"/>
                <a:gd name="connsiteX6" fmla="*/ 269138 w 538219"/>
                <a:gd name="connsiteY6" fmla="*/ 309496 h 30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8219" h="309495">
                  <a:moveTo>
                    <a:pt x="269138" y="309496"/>
                  </a:moveTo>
                  <a:lnTo>
                    <a:pt x="0" y="40415"/>
                  </a:lnTo>
                  <a:lnTo>
                    <a:pt x="40405" y="0"/>
                  </a:lnTo>
                  <a:lnTo>
                    <a:pt x="269138" y="228686"/>
                  </a:lnTo>
                  <a:lnTo>
                    <a:pt x="497815" y="10"/>
                  </a:lnTo>
                  <a:lnTo>
                    <a:pt x="538220" y="40415"/>
                  </a:lnTo>
                  <a:lnTo>
                    <a:pt x="269138" y="309496"/>
                  </a:lnTo>
                  <a:close/>
                </a:path>
              </a:pathLst>
            </a:custGeom>
            <a:solidFill>
              <a:schemeClr val="tx1"/>
            </a:solidFill>
            <a:ln w="9525" cap="flat">
              <a:noFill/>
              <a:prstDash val="solid"/>
              <a:miter/>
            </a:ln>
          </p:spPr>
          <p:txBody>
            <a:bodyPr rtlCol="0" anchor="ctr"/>
            <a:lstStyle/>
            <a:p>
              <a:endParaRPr lang="en-US"/>
            </a:p>
          </p:txBody>
        </p:sp>
      </p:grpSp>
      <p:sp>
        <p:nvSpPr>
          <p:cNvPr id="21" name="TextBox 20">
            <a:extLst>
              <a:ext uri="{FF2B5EF4-FFF2-40B4-BE49-F238E27FC236}">
                <a16:creationId xmlns:a16="http://schemas.microsoft.com/office/drawing/2014/main" id="{75FF9978-61AE-EE6E-9A98-1042505BA78F}"/>
              </a:ext>
            </a:extLst>
          </p:cNvPr>
          <p:cNvSpPr txBox="1"/>
          <p:nvPr/>
        </p:nvSpPr>
        <p:spPr>
          <a:xfrm>
            <a:off x="6050034" y="1638951"/>
            <a:ext cx="5425802" cy="4145045"/>
          </a:xfrm>
          <a:prstGeom prst="rect">
            <a:avLst/>
          </a:prstGeom>
          <a:noFill/>
        </p:spPr>
        <p:txBody>
          <a:bodyPr wrap="square" lIns="0" rIns="0" rtlCol="0">
            <a:spAutoFit/>
          </a:bodyPr>
          <a:lstStyle/>
          <a:p>
            <a:pPr>
              <a:lnSpc>
                <a:spcPct val="150000"/>
              </a:lnSpc>
            </a:pPr>
            <a:endParaRPr lang="en-US" sz="1600" dirty="0">
              <a:solidFill>
                <a:srgbClr val="F7CD5C"/>
              </a:solidFill>
            </a:endParaRPr>
          </a:p>
          <a:p>
            <a:pPr marL="342900" indent="-342900">
              <a:lnSpc>
                <a:spcPct val="150000"/>
              </a:lnSpc>
              <a:buFont typeface="Arial" panose="020B0604020202020204" pitchFamily="34" charset="0"/>
              <a:buChar char="•"/>
            </a:pPr>
            <a:r>
              <a:rPr lang="en-US" dirty="0">
                <a:solidFill>
                  <a:srgbClr val="F7CD5C"/>
                </a:solidFill>
              </a:rPr>
              <a:t>Bright Knights, an outdoor lighting installation startup.</a:t>
            </a:r>
          </a:p>
          <a:p>
            <a:pPr>
              <a:lnSpc>
                <a:spcPct val="150000"/>
              </a:lnSpc>
            </a:pPr>
            <a:endParaRPr lang="en-US" dirty="0">
              <a:solidFill>
                <a:srgbClr val="F7CD5C"/>
              </a:solidFill>
            </a:endParaRPr>
          </a:p>
          <a:p>
            <a:pPr marL="342900" indent="-342900">
              <a:lnSpc>
                <a:spcPct val="150000"/>
              </a:lnSpc>
              <a:buFont typeface="Arial" panose="020B0604020202020204" pitchFamily="34" charset="0"/>
              <a:buChar char="•"/>
            </a:pPr>
            <a:r>
              <a:rPr lang="en-US" dirty="0">
                <a:solidFill>
                  <a:srgbClr val="F7CD5C"/>
                </a:solidFill>
              </a:rPr>
              <a:t>Renowned for transforming outdoor spaces, they collaborate with us to enhance beauty and allure.</a:t>
            </a:r>
          </a:p>
          <a:p>
            <a:pPr marL="285750" indent="-285750">
              <a:lnSpc>
                <a:spcPct val="150000"/>
              </a:lnSpc>
              <a:buFont typeface="Arial" panose="020B0604020202020204" pitchFamily="34" charset="0"/>
              <a:buChar char="•"/>
            </a:pPr>
            <a:endParaRPr lang="en-US" dirty="0">
              <a:solidFill>
                <a:srgbClr val="F7CD5C"/>
              </a:solidFill>
            </a:endParaRPr>
          </a:p>
          <a:p>
            <a:pPr marL="342900" indent="-342900">
              <a:lnSpc>
                <a:spcPct val="150000"/>
              </a:lnSpc>
              <a:buFont typeface="Arial" panose="020B0604020202020204" pitchFamily="34" charset="0"/>
              <a:buChar char="•"/>
            </a:pPr>
            <a:r>
              <a:rPr lang="en-US" dirty="0">
                <a:solidFill>
                  <a:srgbClr val="F7CD5C"/>
                </a:solidFill>
              </a:rPr>
              <a:t>Our collaboration aims to further their success in elevating outdoor spaces to new </a:t>
            </a:r>
            <a:r>
              <a:rPr lang="en-US" dirty="0">
                <a:solidFill>
                  <a:schemeClr val="bg1"/>
                </a:solidFill>
              </a:rPr>
              <a:t>heights of allure and beauty.</a:t>
            </a:r>
            <a:endParaRPr lang="en-GB" dirty="0">
              <a:solidFill>
                <a:schemeClr val="bg1"/>
              </a:solidFill>
            </a:endParaRPr>
          </a:p>
        </p:txBody>
      </p:sp>
      <p:sp>
        <p:nvSpPr>
          <p:cNvPr id="4" name="Text Placeholder 3">
            <a:extLst>
              <a:ext uri="{FF2B5EF4-FFF2-40B4-BE49-F238E27FC236}">
                <a16:creationId xmlns:a16="http://schemas.microsoft.com/office/drawing/2014/main" id="{63967D42-EA02-B0F2-A5DF-33E557EB4A72}"/>
              </a:ext>
            </a:extLst>
          </p:cNvPr>
          <p:cNvSpPr>
            <a:spLocks noGrp="1"/>
          </p:cNvSpPr>
          <p:nvPr>
            <p:ph type="body" sz="quarter" idx="14"/>
          </p:nvPr>
        </p:nvSpPr>
        <p:spPr>
          <a:xfrm>
            <a:off x="6600056" y="1107274"/>
            <a:ext cx="4320479" cy="535531"/>
          </a:xfrm>
        </p:spPr>
        <p:txBody>
          <a:bodyPr>
            <a:noAutofit/>
          </a:bodyPr>
          <a:lstStyle/>
          <a:p>
            <a:r>
              <a:rPr lang="en-GB" dirty="0">
                <a:solidFill>
                  <a:srgbClr val="F7CD5C"/>
                </a:solidFill>
              </a:rPr>
              <a:t>Partner presentation</a:t>
            </a:r>
            <a:endParaRPr lang="en-US" dirty="0">
              <a:solidFill>
                <a:srgbClr val="F7CD5C"/>
              </a:solidFill>
            </a:endParaRPr>
          </a:p>
        </p:txBody>
      </p:sp>
      <p:sp>
        <p:nvSpPr>
          <p:cNvPr id="2" name="!!base">
            <a:extLst>
              <a:ext uri="{FF2B5EF4-FFF2-40B4-BE49-F238E27FC236}">
                <a16:creationId xmlns:a16="http://schemas.microsoft.com/office/drawing/2014/main" id="{C2C23FBA-1216-98AD-5B63-2C27861566A4}"/>
              </a:ext>
            </a:extLst>
          </p:cNvPr>
          <p:cNvSpPr/>
          <p:nvPr/>
        </p:nvSpPr>
        <p:spPr>
          <a:xfrm>
            <a:off x="0" y="6697048"/>
            <a:ext cx="12192000" cy="26064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progress bar">
            <a:extLst>
              <a:ext uri="{FF2B5EF4-FFF2-40B4-BE49-F238E27FC236}">
                <a16:creationId xmlns:a16="http://schemas.microsoft.com/office/drawing/2014/main" id="{67D7DBD4-7429-0CE5-5684-AE188FACA153}"/>
              </a:ext>
            </a:extLst>
          </p:cNvPr>
          <p:cNvSpPr/>
          <p:nvPr/>
        </p:nvSpPr>
        <p:spPr>
          <a:xfrm>
            <a:off x="0" y="6597352"/>
            <a:ext cx="2711624" cy="260648"/>
          </a:xfrm>
          <a:prstGeom prst="rect">
            <a:avLst/>
          </a:prstGeom>
          <a:gradFill flip="none" rotWithShape="1">
            <a:gsLst>
              <a:gs pos="50000">
                <a:schemeClr val="accent4"/>
              </a:gs>
              <a:gs pos="0">
                <a:schemeClr val="accent3"/>
              </a:gs>
              <a:gs pos="100000">
                <a:schemeClr val="accent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White text on a black background&#10;&#10;Description automatically generated">
            <a:extLst>
              <a:ext uri="{FF2B5EF4-FFF2-40B4-BE49-F238E27FC236}">
                <a16:creationId xmlns:a16="http://schemas.microsoft.com/office/drawing/2014/main" id="{C7359352-0D00-EECC-BFD9-F177704B427D}"/>
              </a:ext>
            </a:extLst>
          </p:cNvPr>
          <p:cNvPicPr>
            <a:picLocks noChangeAspect="1"/>
          </p:cNvPicPr>
          <p:nvPr/>
        </p:nvPicPr>
        <p:blipFill rotWithShape="1">
          <a:blip r:embed="rId3"/>
          <a:srcRect r="73310"/>
          <a:stretch/>
        </p:blipFill>
        <p:spPr>
          <a:xfrm>
            <a:off x="11054271" y="5762043"/>
            <a:ext cx="936105" cy="1107259"/>
          </a:xfrm>
          <a:prstGeom prst="rect">
            <a:avLst/>
          </a:prstGeom>
        </p:spPr>
      </p:pic>
      <p:sp>
        <p:nvSpPr>
          <p:cNvPr id="11" name="TextBox 10">
            <a:extLst>
              <a:ext uri="{FF2B5EF4-FFF2-40B4-BE49-F238E27FC236}">
                <a16:creationId xmlns:a16="http://schemas.microsoft.com/office/drawing/2014/main" id="{A19EB1A9-3E12-7FEB-7B79-2BBE109D9C2A}"/>
              </a:ext>
            </a:extLst>
          </p:cNvPr>
          <p:cNvSpPr txBox="1"/>
          <p:nvPr/>
        </p:nvSpPr>
        <p:spPr>
          <a:xfrm>
            <a:off x="-18031" y="6573787"/>
            <a:ext cx="3749374" cy="307777"/>
          </a:xfrm>
          <a:prstGeom prst="rect">
            <a:avLst/>
          </a:prstGeom>
          <a:noFill/>
        </p:spPr>
        <p:txBody>
          <a:bodyPr wrap="square">
            <a:spAutoFit/>
          </a:bodyPr>
          <a:lstStyle/>
          <a:p>
            <a:r>
              <a:rPr lang="en-CA" sz="1400" b="1" i="0" dirty="0">
                <a:solidFill>
                  <a:srgbClr val="000000"/>
                </a:solidFill>
                <a:effectLst/>
                <a:latin typeface="Times New Roman" panose="02020603050405020304" pitchFamily="18" charset="0"/>
              </a:rPr>
              <a:t>https://www.thebrightknights.com/</a:t>
            </a:r>
            <a:endParaRPr lang="en-CA" sz="1400" b="1" dirty="0">
              <a:solidFill>
                <a:srgbClr val="000000"/>
              </a:solidFill>
            </a:endParaRPr>
          </a:p>
        </p:txBody>
      </p:sp>
      <p:pic>
        <p:nvPicPr>
          <p:cNvPr id="1028" name="Picture 4">
            <a:extLst>
              <a:ext uri="{FF2B5EF4-FFF2-40B4-BE49-F238E27FC236}">
                <a16:creationId xmlns:a16="http://schemas.microsoft.com/office/drawing/2014/main" id="{8B30A6EA-D0E7-BE91-02D2-8332EB035FB5}"/>
              </a:ext>
            </a:extLst>
          </p:cNvPr>
          <p:cNvPicPr>
            <a:picLocks noGrp="1" noChangeAspect="1" noChangeArrowheads="1"/>
          </p:cNvPicPr>
          <p:nvPr>
            <p:ph type="pic" sz="quarter" idx="13"/>
          </p:nvPr>
        </p:nvPicPr>
        <p:blipFill>
          <a:blip r:embed="rId4">
            <a:extLst>
              <a:ext uri="{28A0092B-C50C-407E-A947-70E740481C1C}">
                <a14:useLocalDpi xmlns:a14="http://schemas.microsoft.com/office/drawing/2010/main" val="0"/>
              </a:ext>
            </a:extLst>
          </a:blip>
          <a:srcRect l="24915" r="2491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71953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3325062-0F8D-4119-3207-4C33731A22B1}"/>
              </a:ext>
            </a:extLst>
          </p:cNvPr>
          <p:cNvSpPr/>
          <p:nvPr/>
        </p:nvSpPr>
        <p:spPr>
          <a:xfrm>
            <a:off x="0" y="86245"/>
            <a:ext cx="12192000" cy="260648"/>
          </a:xfrm>
          <a:prstGeom prst="rect">
            <a:avLst/>
          </a:prstGeom>
          <a:gradFill flip="none" rotWithShape="1">
            <a:gsLst>
              <a:gs pos="50000">
                <a:schemeClr val="accent4"/>
              </a:gs>
              <a:gs pos="0">
                <a:schemeClr val="accent3"/>
              </a:gs>
              <a:gs pos="100000">
                <a:schemeClr val="accent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2" name="Picture 31" descr="White text on a black background&#10;&#10;Description automatically generated">
            <a:extLst>
              <a:ext uri="{FF2B5EF4-FFF2-40B4-BE49-F238E27FC236}">
                <a16:creationId xmlns:a16="http://schemas.microsoft.com/office/drawing/2014/main" id="{4D14A7BC-0835-3545-E2EE-41CBF9DB0425}"/>
              </a:ext>
            </a:extLst>
          </p:cNvPr>
          <p:cNvPicPr>
            <a:picLocks noChangeAspect="1"/>
          </p:cNvPicPr>
          <p:nvPr/>
        </p:nvPicPr>
        <p:blipFill rotWithShape="1">
          <a:blip r:embed="rId2"/>
          <a:srcRect r="73310"/>
          <a:stretch/>
        </p:blipFill>
        <p:spPr>
          <a:xfrm>
            <a:off x="11183561" y="5805264"/>
            <a:ext cx="817096" cy="966491"/>
          </a:xfrm>
          <a:prstGeom prst="rect">
            <a:avLst/>
          </a:prstGeom>
        </p:spPr>
      </p:pic>
      <p:sp>
        <p:nvSpPr>
          <p:cNvPr id="3" name="TextBox 2">
            <a:extLst>
              <a:ext uri="{FF2B5EF4-FFF2-40B4-BE49-F238E27FC236}">
                <a16:creationId xmlns:a16="http://schemas.microsoft.com/office/drawing/2014/main" id="{CA88E8BC-7BF7-EA87-9BCE-A0CB7578B291}"/>
              </a:ext>
            </a:extLst>
          </p:cNvPr>
          <p:cNvSpPr txBox="1"/>
          <p:nvPr/>
        </p:nvSpPr>
        <p:spPr>
          <a:xfrm>
            <a:off x="3047172" y="2429747"/>
            <a:ext cx="6097656" cy="1200329"/>
          </a:xfrm>
          <a:prstGeom prst="rect">
            <a:avLst/>
          </a:prstGeom>
          <a:noFill/>
        </p:spPr>
        <p:txBody>
          <a:bodyPr wrap="square">
            <a:spAutoFit/>
          </a:bodyPr>
          <a:lstStyle/>
          <a:p>
            <a:pPr algn="ctr"/>
            <a:r>
              <a:rPr lang="en-US" sz="3600" dirty="0">
                <a:latin typeface="+mj-lt"/>
              </a:rPr>
              <a:t>Data gathering and analysis</a:t>
            </a:r>
          </a:p>
        </p:txBody>
      </p:sp>
    </p:spTree>
    <p:extLst>
      <p:ext uri="{BB962C8B-B14F-4D97-AF65-F5344CB8AC3E}">
        <p14:creationId xmlns:p14="http://schemas.microsoft.com/office/powerpoint/2010/main" val="3064273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F34B2DC-83E2-DD07-8301-262FA3A89891}"/>
              </a:ext>
            </a:extLst>
          </p:cNvPr>
          <p:cNvSpPr>
            <a:spLocks noGrp="1"/>
          </p:cNvSpPr>
          <p:nvPr>
            <p:ph type="body" sz="quarter" idx="14"/>
          </p:nvPr>
        </p:nvSpPr>
        <p:spPr/>
        <p:txBody>
          <a:bodyPr>
            <a:normAutofit/>
          </a:bodyPr>
          <a:lstStyle/>
          <a:p>
            <a:r>
              <a:rPr lang="en-US" dirty="0">
                <a:solidFill>
                  <a:srgbClr val="F7CD5C"/>
                </a:solidFill>
              </a:rPr>
              <a:t>Data Gathering </a:t>
            </a:r>
          </a:p>
        </p:txBody>
      </p:sp>
      <p:sp>
        <p:nvSpPr>
          <p:cNvPr id="6" name="Rectangle 5">
            <a:extLst>
              <a:ext uri="{FF2B5EF4-FFF2-40B4-BE49-F238E27FC236}">
                <a16:creationId xmlns:a16="http://schemas.microsoft.com/office/drawing/2014/main" id="{0B277A94-464A-14C0-5399-2D29A812DCC5}"/>
              </a:ext>
            </a:extLst>
          </p:cNvPr>
          <p:cNvSpPr/>
          <p:nvPr/>
        </p:nvSpPr>
        <p:spPr>
          <a:xfrm>
            <a:off x="6095847" y="1988840"/>
            <a:ext cx="6096153" cy="342443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7" name="TextBox 6">
            <a:extLst>
              <a:ext uri="{FF2B5EF4-FFF2-40B4-BE49-F238E27FC236}">
                <a16:creationId xmlns:a16="http://schemas.microsoft.com/office/drawing/2014/main" id="{A40CB167-6CDB-509F-4706-3F447EA3C242}"/>
              </a:ext>
            </a:extLst>
          </p:cNvPr>
          <p:cNvSpPr txBox="1"/>
          <p:nvPr/>
        </p:nvSpPr>
        <p:spPr>
          <a:xfrm>
            <a:off x="6678826" y="2208682"/>
            <a:ext cx="3888432" cy="400110"/>
          </a:xfrm>
          <a:prstGeom prst="rect">
            <a:avLst/>
          </a:prstGeom>
          <a:noFill/>
        </p:spPr>
        <p:txBody>
          <a:bodyPr wrap="square" lIns="0" rIns="0" rtlCol="0" anchor="ctr">
            <a:spAutoFit/>
          </a:bodyPr>
          <a:lstStyle/>
          <a:p>
            <a:r>
              <a:rPr lang="en-GB" sz="2000" spc="120" dirty="0">
                <a:solidFill>
                  <a:srgbClr val="F7CD5C"/>
                </a:solidFill>
                <a:latin typeface="+mj-lt"/>
              </a:rPr>
              <a:t>Customer data:</a:t>
            </a:r>
          </a:p>
        </p:txBody>
      </p:sp>
      <p:sp>
        <p:nvSpPr>
          <p:cNvPr id="8" name="TextBox 7">
            <a:extLst>
              <a:ext uri="{FF2B5EF4-FFF2-40B4-BE49-F238E27FC236}">
                <a16:creationId xmlns:a16="http://schemas.microsoft.com/office/drawing/2014/main" id="{F930B57C-5231-2816-7B98-F5214B240682}"/>
              </a:ext>
            </a:extLst>
          </p:cNvPr>
          <p:cNvSpPr txBox="1"/>
          <p:nvPr/>
        </p:nvSpPr>
        <p:spPr>
          <a:xfrm>
            <a:off x="6678826" y="2636912"/>
            <a:ext cx="4896544" cy="2310825"/>
          </a:xfrm>
          <a:prstGeom prst="rect">
            <a:avLst/>
          </a:prstGeom>
          <a:noFill/>
        </p:spPr>
        <p:txBody>
          <a:bodyPr wrap="square" lIns="0" rIns="0" rtlCol="0">
            <a:spAutoFit/>
          </a:bodyPr>
          <a:lstStyle/>
          <a:p>
            <a:pPr>
              <a:lnSpc>
                <a:spcPct val="150000"/>
              </a:lnSpc>
            </a:pPr>
            <a:r>
              <a:rPr lang="en-GB" sz="1400" dirty="0">
                <a:solidFill>
                  <a:schemeClr val="bg1"/>
                </a:solidFill>
              </a:rPr>
              <a:t>The following are the composites of our customer data:</a:t>
            </a:r>
          </a:p>
          <a:p>
            <a:pPr>
              <a:lnSpc>
                <a:spcPct val="150000"/>
              </a:lnSpc>
            </a:pPr>
            <a:endParaRPr lang="en-GB" sz="1400" dirty="0">
              <a:solidFill>
                <a:schemeClr val="bg1"/>
              </a:solidFill>
            </a:endParaRPr>
          </a:p>
          <a:p>
            <a:pPr marL="285750" indent="-285750">
              <a:lnSpc>
                <a:spcPct val="150000"/>
              </a:lnSpc>
              <a:buFont typeface="Arial" panose="020B0604020202020204" pitchFamily="34" charset="0"/>
              <a:buChar char="•"/>
            </a:pPr>
            <a:r>
              <a:rPr lang="en-GB" sz="1400" dirty="0">
                <a:solidFill>
                  <a:schemeClr val="bg1"/>
                </a:solidFill>
              </a:rPr>
              <a:t>City</a:t>
            </a:r>
          </a:p>
          <a:p>
            <a:pPr marL="285750" indent="-285750">
              <a:lnSpc>
                <a:spcPct val="150000"/>
              </a:lnSpc>
              <a:buFont typeface="Arial" panose="020B0604020202020204" pitchFamily="34" charset="0"/>
              <a:buChar char="•"/>
            </a:pPr>
            <a:r>
              <a:rPr lang="en-GB" sz="1400" dirty="0">
                <a:solidFill>
                  <a:schemeClr val="bg1"/>
                </a:solidFill>
              </a:rPr>
              <a:t>Order Date</a:t>
            </a:r>
          </a:p>
          <a:p>
            <a:pPr marL="285750" indent="-285750">
              <a:lnSpc>
                <a:spcPct val="150000"/>
              </a:lnSpc>
              <a:buFont typeface="Arial" panose="020B0604020202020204" pitchFamily="34" charset="0"/>
              <a:buChar char="•"/>
            </a:pPr>
            <a:r>
              <a:rPr lang="en-GB" sz="1400" dirty="0">
                <a:solidFill>
                  <a:schemeClr val="bg1"/>
                </a:solidFill>
              </a:rPr>
              <a:t>Type of product/service purchased</a:t>
            </a:r>
          </a:p>
          <a:p>
            <a:pPr marL="285750" indent="-285750">
              <a:lnSpc>
                <a:spcPct val="150000"/>
              </a:lnSpc>
              <a:buFont typeface="Arial" panose="020B0604020202020204" pitchFamily="34" charset="0"/>
              <a:buChar char="•"/>
            </a:pPr>
            <a:r>
              <a:rPr lang="en-GB" sz="1400" dirty="0">
                <a:solidFill>
                  <a:schemeClr val="bg1"/>
                </a:solidFill>
              </a:rPr>
              <a:t>The customer address</a:t>
            </a:r>
          </a:p>
          <a:p>
            <a:pPr>
              <a:lnSpc>
                <a:spcPct val="150000"/>
              </a:lnSpc>
            </a:pPr>
            <a:endParaRPr lang="en-GB" sz="1400" dirty="0">
              <a:solidFill>
                <a:schemeClr val="bg1"/>
              </a:solidFill>
            </a:endParaRPr>
          </a:p>
        </p:txBody>
      </p:sp>
      <p:pic>
        <p:nvPicPr>
          <p:cNvPr id="12" name="Picture 11">
            <a:extLst>
              <a:ext uri="{FF2B5EF4-FFF2-40B4-BE49-F238E27FC236}">
                <a16:creationId xmlns:a16="http://schemas.microsoft.com/office/drawing/2014/main" id="{95A86C6B-4C29-84AE-6A7A-4578DD87632C}"/>
              </a:ext>
            </a:extLst>
          </p:cNvPr>
          <p:cNvPicPr>
            <a:picLocks noChangeAspect="1"/>
          </p:cNvPicPr>
          <p:nvPr/>
        </p:nvPicPr>
        <p:blipFill>
          <a:blip r:embed="rId3"/>
          <a:stretch>
            <a:fillRect/>
          </a:stretch>
        </p:blipFill>
        <p:spPr>
          <a:xfrm>
            <a:off x="-306" y="1988840"/>
            <a:ext cx="6096153" cy="3424431"/>
          </a:xfrm>
          <a:prstGeom prst="rect">
            <a:avLst/>
          </a:prstGeom>
        </p:spPr>
      </p:pic>
    </p:spTree>
    <p:extLst>
      <p:ext uri="{BB962C8B-B14F-4D97-AF65-F5344CB8AC3E}">
        <p14:creationId xmlns:p14="http://schemas.microsoft.com/office/powerpoint/2010/main" val="276337815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2" presetClass="entr" presetSubtype="2" decel="10000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000" fill="hold"/>
                                        <p:tgtEl>
                                          <p:spTgt spid="6"/>
                                        </p:tgtEl>
                                        <p:attrNameLst>
                                          <p:attrName>ppt_x</p:attrName>
                                        </p:attrNameLst>
                                      </p:cBhvr>
                                      <p:tavLst>
                                        <p:tav tm="0">
                                          <p:val>
                                            <p:strVal val="1+#ppt_w/2"/>
                                          </p:val>
                                        </p:tav>
                                        <p:tav tm="100000">
                                          <p:val>
                                            <p:strVal val="#ppt_x"/>
                                          </p:val>
                                        </p:tav>
                                      </p:tavLst>
                                    </p:anim>
                                    <p:anim calcmode="lin" valueType="num">
                                      <p:cBhvr additive="base">
                                        <p:cTn id="13" dur="1000" fill="hold"/>
                                        <p:tgtEl>
                                          <p:spTgt spid="6"/>
                                        </p:tgtEl>
                                        <p:attrNameLst>
                                          <p:attrName>ppt_y</p:attrName>
                                        </p:attrNameLst>
                                      </p:cBhvr>
                                      <p:tavLst>
                                        <p:tav tm="0">
                                          <p:val>
                                            <p:strVal val="#ppt_y"/>
                                          </p:val>
                                        </p:tav>
                                        <p:tav tm="100000">
                                          <p:val>
                                            <p:strVal val="#ppt_y"/>
                                          </p:val>
                                        </p:tav>
                                      </p:tavLst>
                                    </p:anim>
                                  </p:childTnLst>
                                </p:cTn>
                              </p:par>
                              <p:par>
                                <p:cTn id="14" presetID="2" presetClass="entr" presetSubtype="2" decel="10000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1000" fill="hold"/>
                                        <p:tgtEl>
                                          <p:spTgt spid="8"/>
                                        </p:tgtEl>
                                        <p:attrNameLst>
                                          <p:attrName>ppt_x</p:attrName>
                                        </p:attrNameLst>
                                      </p:cBhvr>
                                      <p:tavLst>
                                        <p:tav tm="0">
                                          <p:val>
                                            <p:strVal val="1+#ppt_w/2"/>
                                          </p:val>
                                        </p:tav>
                                        <p:tav tm="100000">
                                          <p:val>
                                            <p:strVal val="#ppt_x"/>
                                          </p:val>
                                        </p:tav>
                                      </p:tavLst>
                                    </p:anim>
                                    <p:anim calcmode="lin" valueType="num">
                                      <p:cBhvr additive="base">
                                        <p:cTn id="17" dur="1000" fill="hold"/>
                                        <p:tgtEl>
                                          <p:spTgt spid="8"/>
                                        </p:tgtEl>
                                        <p:attrNameLst>
                                          <p:attrName>ppt_y</p:attrName>
                                        </p:attrNameLst>
                                      </p:cBhvr>
                                      <p:tavLst>
                                        <p:tav tm="0">
                                          <p:val>
                                            <p:strVal val="#ppt_y"/>
                                          </p:val>
                                        </p:tav>
                                        <p:tav tm="100000">
                                          <p:val>
                                            <p:strVal val="#ppt_y"/>
                                          </p:val>
                                        </p:tav>
                                      </p:tavLst>
                                    </p:anim>
                                  </p:childTnLst>
                                </p:cTn>
                              </p:par>
                              <p:par>
                                <p:cTn id="18" presetID="2" presetClass="entr" presetSubtype="2" decel="10000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000" fill="hold"/>
                                        <p:tgtEl>
                                          <p:spTgt spid="7"/>
                                        </p:tgtEl>
                                        <p:attrNameLst>
                                          <p:attrName>ppt_x</p:attrName>
                                        </p:attrNameLst>
                                      </p:cBhvr>
                                      <p:tavLst>
                                        <p:tav tm="0">
                                          <p:val>
                                            <p:strVal val="1+#ppt_w/2"/>
                                          </p:val>
                                        </p:tav>
                                        <p:tav tm="100000">
                                          <p:val>
                                            <p:strVal val="#ppt_x"/>
                                          </p:val>
                                        </p:tav>
                                      </p:tavLst>
                                    </p:anim>
                                    <p:anim calcmode="lin" valueType="num">
                                      <p:cBhvr additive="base">
                                        <p:cTn id="21"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animBg="1"/>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F34B2DC-83E2-DD07-8301-262FA3A89891}"/>
              </a:ext>
            </a:extLst>
          </p:cNvPr>
          <p:cNvSpPr>
            <a:spLocks noGrp="1"/>
          </p:cNvSpPr>
          <p:nvPr>
            <p:ph type="body" sz="quarter" idx="14"/>
          </p:nvPr>
        </p:nvSpPr>
        <p:spPr/>
        <p:txBody>
          <a:bodyPr>
            <a:normAutofit/>
          </a:bodyPr>
          <a:lstStyle/>
          <a:p>
            <a:r>
              <a:rPr lang="en-US" dirty="0">
                <a:solidFill>
                  <a:srgbClr val="F7CD5C"/>
                </a:solidFill>
              </a:rPr>
              <a:t>Data Gathering </a:t>
            </a:r>
          </a:p>
        </p:txBody>
      </p:sp>
      <p:sp>
        <p:nvSpPr>
          <p:cNvPr id="6" name="Rectangle 5">
            <a:extLst>
              <a:ext uri="{FF2B5EF4-FFF2-40B4-BE49-F238E27FC236}">
                <a16:creationId xmlns:a16="http://schemas.microsoft.com/office/drawing/2014/main" id="{0B277A94-464A-14C0-5399-2D29A812DCC5}"/>
              </a:ext>
            </a:extLst>
          </p:cNvPr>
          <p:cNvSpPr/>
          <p:nvPr/>
        </p:nvSpPr>
        <p:spPr>
          <a:xfrm>
            <a:off x="6095847" y="1988840"/>
            <a:ext cx="6096153" cy="342443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7" name="TextBox 6">
            <a:extLst>
              <a:ext uri="{FF2B5EF4-FFF2-40B4-BE49-F238E27FC236}">
                <a16:creationId xmlns:a16="http://schemas.microsoft.com/office/drawing/2014/main" id="{A40CB167-6CDB-509F-4706-3F447EA3C242}"/>
              </a:ext>
            </a:extLst>
          </p:cNvPr>
          <p:cNvSpPr txBox="1"/>
          <p:nvPr/>
        </p:nvSpPr>
        <p:spPr>
          <a:xfrm>
            <a:off x="6678826" y="2208682"/>
            <a:ext cx="3888432" cy="400110"/>
          </a:xfrm>
          <a:prstGeom prst="rect">
            <a:avLst/>
          </a:prstGeom>
          <a:noFill/>
        </p:spPr>
        <p:txBody>
          <a:bodyPr wrap="square" lIns="0" rIns="0" rtlCol="0" anchor="ctr">
            <a:spAutoFit/>
          </a:bodyPr>
          <a:lstStyle/>
          <a:p>
            <a:r>
              <a:rPr lang="en-GB" sz="2000" spc="120" dirty="0">
                <a:solidFill>
                  <a:srgbClr val="F7CD5C"/>
                </a:solidFill>
                <a:latin typeface="+mj-lt"/>
              </a:rPr>
              <a:t>Canadian census data</a:t>
            </a:r>
          </a:p>
        </p:txBody>
      </p:sp>
      <p:sp>
        <p:nvSpPr>
          <p:cNvPr id="8" name="TextBox 7">
            <a:extLst>
              <a:ext uri="{FF2B5EF4-FFF2-40B4-BE49-F238E27FC236}">
                <a16:creationId xmlns:a16="http://schemas.microsoft.com/office/drawing/2014/main" id="{F930B57C-5231-2816-7B98-F5214B240682}"/>
              </a:ext>
            </a:extLst>
          </p:cNvPr>
          <p:cNvSpPr txBox="1"/>
          <p:nvPr/>
        </p:nvSpPr>
        <p:spPr>
          <a:xfrm>
            <a:off x="6678826" y="2636912"/>
            <a:ext cx="4896544" cy="3280322"/>
          </a:xfrm>
          <a:prstGeom prst="rect">
            <a:avLst/>
          </a:prstGeom>
          <a:noFill/>
        </p:spPr>
        <p:txBody>
          <a:bodyPr wrap="square" lIns="0" rIns="0" rtlCol="0">
            <a:spAutoFit/>
          </a:bodyPr>
          <a:lstStyle/>
          <a:p>
            <a:pPr>
              <a:lnSpc>
                <a:spcPct val="150000"/>
              </a:lnSpc>
            </a:pPr>
            <a:r>
              <a:rPr lang="en-GB" sz="1400" dirty="0">
                <a:solidFill>
                  <a:schemeClr val="bg1"/>
                </a:solidFill>
              </a:rPr>
              <a:t>Using different automation methods, we were able to:</a:t>
            </a:r>
          </a:p>
          <a:p>
            <a:pPr>
              <a:lnSpc>
                <a:spcPct val="150000"/>
              </a:lnSpc>
            </a:pPr>
            <a:endParaRPr lang="en-GB" sz="1400" dirty="0">
              <a:solidFill>
                <a:schemeClr val="bg1"/>
              </a:solidFill>
            </a:endParaRPr>
          </a:p>
          <a:p>
            <a:pPr marL="285750" indent="-285750">
              <a:lnSpc>
                <a:spcPct val="150000"/>
              </a:lnSpc>
              <a:buFont typeface="Arial" panose="020B0604020202020204" pitchFamily="34" charset="0"/>
              <a:buChar char="•"/>
            </a:pPr>
            <a:r>
              <a:rPr lang="en-GB" sz="1400" dirty="0">
                <a:solidFill>
                  <a:schemeClr val="bg1"/>
                </a:solidFill>
              </a:rPr>
              <a:t>Gather all customer census data (71 customers with 122 census data points)</a:t>
            </a:r>
          </a:p>
          <a:p>
            <a:pPr marL="285750" indent="-285750">
              <a:lnSpc>
                <a:spcPct val="150000"/>
              </a:lnSpc>
              <a:buFont typeface="Arial" panose="020B0604020202020204" pitchFamily="34" charset="0"/>
              <a:buChar char="•"/>
            </a:pPr>
            <a:r>
              <a:rPr lang="en-GB" sz="1400" dirty="0">
                <a:solidFill>
                  <a:schemeClr val="bg1"/>
                </a:solidFill>
              </a:rPr>
              <a:t>Gather all regional census data (600+ non-customers with 122 census data points)</a:t>
            </a:r>
          </a:p>
          <a:p>
            <a:pPr marL="285750" indent="-285750">
              <a:lnSpc>
                <a:spcPct val="150000"/>
              </a:lnSpc>
              <a:buFont typeface="Arial" panose="020B0604020202020204" pitchFamily="34" charset="0"/>
              <a:buChar char="•"/>
            </a:pPr>
            <a:r>
              <a:rPr lang="en-GB" sz="1400" dirty="0">
                <a:solidFill>
                  <a:schemeClr val="bg1"/>
                </a:solidFill>
              </a:rPr>
              <a:t>Census Data contains: Average household income, average number of rooms in the household etc…</a:t>
            </a:r>
          </a:p>
          <a:p>
            <a:pPr>
              <a:lnSpc>
                <a:spcPct val="150000"/>
              </a:lnSpc>
            </a:pPr>
            <a:endParaRPr lang="en-GB" sz="1400" dirty="0">
              <a:solidFill>
                <a:schemeClr val="bg1"/>
              </a:solidFill>
            </a:endParaRPr>
          </a:p>
          <a:p>
            <a:pPr>
              <a:lnSpc>
                <a:spcPct val="150000"/>
              </a:lnSpc>
            </a:pPr>
            <a:endParaRPr lang="en-GB" sz="1400" dirty="0">
              <a:solidFill>
                <a:schemeClr val="bg1"/>
              </a:solidFill>
            </a:endParaRPr>
          </a:p>
        </p:txBody>
      </p:sp>
      <p:pic>
        <p:nvPicPr>
          <p:cNvPr id="5122" name="Picture 2">
            <a:extLst>
              <a:ext uri="{FF2B5EF4-FFF2-40B4-BE49-F238E27FC236}">
                <a16:creationId xmlns:a16="http://schemas.microsoft.com/office/drawing/2014/main" id="{B9ACDF02-C491-4071-757D-52BE529F27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 y="1988840"/>
            <a:ext cx="6095845" cy="3424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626958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2" presetClass="entr" presetSubtype="2" decel="10000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000" fill="hold"/>
                                        <p:tgtEl>
                                          <p:spTgt spid="6"/>
                                        </p:tgtEl>
                                        <p:attrNameLst>
                                          <p:attrName>ppt_x</p:attrName>
                                        </p:attrNameLst>
                                      </p:cBhvr>
                                      <p:tavLst>
                                        <p:tav tm="0">
                                          <p:val>
                                            <p:strVal val="1+#ppt_w/2"/>
                                          </p:val>
                                        </p:tav>
                                        <p:tav tm="100000">
                                          <p:val>
                                            <p:strVal val="#ppt_x"/>
                                          </p:val>
                                        </p:tav>
                                      </p:tavLst>
                                    </p:anim>
                                    <p:anim calcmode="lin" valueType="num">
                                      <p:cBhvr additive="base">
                                        <p:cTn id="13" dur="1000" fill="hold"/>
                                        <p:tgtEl>
                                          <p:spTgt spid="6"/>
                                        </p:tgtEl>
                                        <p:attrNameLst>
                                          <p:attrName>ppt_y</p:attrName>
                                        </p:attrNameLst>
                                      </p:cBhvr>
                                      <p:tavLst>
                                        <p:tav tm="0">
                                          <p:val>
                                            <p:strVal val="#ppt_y"/>
                                          </p:val>
                                        </p:tav>
                                        <p:tav tm="100000">
                                          <p:val>
                                            <p:strVal val="#ppt_y"/>
                                          </p:val>
                                        </p:tav>
                                      </p:tavLst>
                                    </p:anim>
                                  </p:childTnLst>
                                </p:cTn>
                              </p:par>
                              <p:par>
                                <p:cTn id="14" presetID="2" presetClass="entr" presetSubtype="2" decel="10000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1000" fill="hold"/>
                                        <p:tgtEl>
                                          <p:spTgt spid="8"/>
                                        </p:tgtEl>
                                        <p:attrNameLst>
                                          <p:attrName>ppt_x</p:attrName>
                                        </p:attrNameLst>
                                      </p:cBhvr>
                                      <p:tavLst>
                                        <p:tav tm="0">
                                          <p:val>
                                            <p:strVal val="1+#ppt_w/2"/>
                                          </p:val>
                                        </p:tav>
                                        <p:tav tm="100000">
                                          <p:val>
                                            <p:strVal val="#ppt_x"/>
                                          </p:val>
                                        </p:tav>
                                      </p:tavLst>
                                    </p:anim>
                                    <p:anim calcmode="lin" valueType="num">
                                      <p:cBhvr additive="base">
                                        <p:cTn id="17" dur="1000" fill="hold"/>
                                        <p:tgtEl>
                                          <p:spTgt spid="8"/>
                                        </p:tgtEl>
                                        <p:attrNameLst>
                                          <p:attrName>ppt_y</p:attrName>
                                        </p:attrNameLst>
                                      </p:cBhvr>
                                      <p:tavLst>
                                        <p:tav tm="0">
                                          <p:val>
                                            <p:strVal val="#ppt_y"/>
                                          </p:val>
                                        </p:tav>
                                        <p:tav tm="100000">
                                          <p:val>
                                            <p:strVal val="#ppt_y"/>
                                          </p:val>
                                        </p:tav>
                                      </p:tavLst>
                                    </p:anim>
                                  </p:childTnLst>
                                </p:cTn>
                              </p:par>
                              <p:par>
                                <p:cTn id="18" presetID="2" presetClass="entr" presetSubtype="2" decel="10000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000" fill="hold"/>
                                        <p:tgtEl>
                                          <p:spTgt spid="7"/>
                                        </p:tgtEl>
                                        <p:attrNameLst>
                                          <p:attrName>ppt_x</p:attrName>
                                        </p:attrNameLst>
                                      </p:cBhvr>
                                      <p:tavLst>
                                        <p:tav tm="0">
                                          <p:val>
                                            <p:strVal val="1+#ppt_w/2"/>
                                          </p:val>
                                        </p:tav>
                                        <p:tav tm="100000">
                                          <p:val>
                                            <p:strVal val="#ppt_x"/>
                                          </p:val>
                                        </p:tav>
                                      </p:tavLst>
                                    </p:anim>
                                    <p:anim calcmode="lin" valueType="num">
                                      <p:cBhvr additive="base">
                                        <p:cTn id="21"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animBg="1"/>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F34B2DC-83E2-DD07-8301-262FA3A89891}"/>
              </a:ext>
            </a:extLst>
          </p:cNvPr>
          <p:cNvSpPr>
            <a:spLocks noGrp="1"/>
          </p:cNvSpPr>
          <p:nvPr>
            <p:ph type="body" sz="quarter" idx="14"/>
          </p:nvPr>
        </p:nvSpPr>
        <p:spPr/>
        <p:txBody>
          <a:bodyPr>
            <a:normAutofit/>
          </a:bodyPr>
          <a:lstStyle/>
          <a:p>
            <a:r>
              <a:rPr lang="en-US" dirty="0">
                <a:solidFill>
                  <a:srgbClr val="F7CD5C"/>
                </a:solidFill>
              </a:rPr>
              <a:t>Data analysis</a:t>
            </a:r>
          </a:p>
        </p:txBody>
      </p:sp>
      <p:sp>
        <p:nvSpPr>
          <p:cNvPr id="6" name="Rectangle 5">
            <a:extLst>
              <a:ext uri="{FF2B5EF4-FFF2-40B4-BE49-F238E27FC236}">
                <a16:creationId xmlns:a16="http://schemas.microsoft.com/office/drawing/2014/main" id="{0B277A94-464A-14C0-5399-2D29A812DCC5}"/>
              </a:ext>
            </a:extLst>
          </p:cNvPr>
          <p:cNvSpPr/>
          <p:nvPr/>
        </p:nvSpPr>
        <p:spPr>
          <a:xfrm>
            <a:off x="6312024" y="1989651"/>
            <a:ext cx="5879976" cy="31675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00"/>
              </a:solidFill>
            </a:endParaRPr>
          </a:p>
        </p:txBody>
      </p:sp>
      <p:pic>
        <p:nvPicPr>
          <p:cNvPr id="6146" name="Picture 2">
            <a:extLst>
              <a:ext uri="{FF2B5EF4-FFF2-40B4-BE49-F238E27FC236}">
                <a16:creationId xmlns:a16="http://schemas.microsoft.com/office/drawing/2014/main" id="{0F9812D8-F8C6-C42A-4BF5-609ABFA8FD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88840"/>
            <a:ext cx="6312024" cy="316835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786C58A-1857-AF88-06A8-A283A87FAA05}"/>
              </a:ext>
            </a:extLst>
          </p:cNvPr>
          <p:cNvSpPr txBox="1"/>
          <p:nvPr/>
        </p:nvSpPr>
        <p:spPr>
          <a:xfrm>
            <a:off x="6803740" y="2132856"/>
            <a:ext cx="4908884" cy="2627771"/>
          </a:xfrm>
          <a:prstGeom prst="rect">
            <a:avLst/>
          </a:prstGeom>
          <a:noFill/>
        </p:spPr>
        <p:txBody>
          <a:bodyPr wrap="square" lIns="0" rIns="0" rtlCol="0">
            <a:spAutoFit/>
          </a:bodyPr>
          <a:lstStyle/>
          <a:p>
            <a:pPr marL="342900" indent="-342900">
              <a:lnSpc>
                <a:spcPct val="150000"/>
              </a:lnSpc>
              <a:buFont typeface="+mj-lt"/>
              <a:buAutoNum type="arabicPeriod"/>
            </a:pPr>
            <a:r>
              <a:rPr lang="en-US" sz="1600" dirty="0">
                <a:solidFill>
                  <a:schemeClr val="bg1"/>
                </a:solidFill>
              </a:rPr>
              <a:t>Employed K-means and KNN models </a:t>
            </a:r>
          </a:p>
          <a:p>
            <a:pPr marL="342900" indent="-342900">
              <a:lnSpc>
                <a:spcPct val="150000"/>
              </a:lnSpc>
              <a:buFont typeface="+mj-lt"/>
              <a:buAutoNum type="arabicPeriod"/>
            </a:pPr>
            <a:r>
              <a:rPr lang="en-US" sz="1600" dirty="0">
                <a:solidFill>
                  <a:schemeClr val="bg1"/>
                </a:solidFill>
              </a:rPr>
              <a:t>Visualized the analytical method to illustrate how streets relate to the customer population data, facilitating understanding of potential client hubs.</a:t>
            </a:r>
          </a:p>
          <a:p>
            <a:pPr marL="342900" indent="-342900">
              <a:lnSpc>
                <a:spcPct val="150000"/>
              </a:lnSpc>
              <a:buFont typeface="+mj-lt"/>
              <a:buAutoNum type="arabicPeriod"/>
            </a:pPr>
            <a:r>
              <a:rPr lang="en-US" sz="1600" dirty="0">
                <a:solidFill>
                  <a:schemeClr val="bg1"/>
                </a:solidFill>
              </a:rPr>
              <a:t>Generated a table of 600+ Barrie addresses with distance scores, indicating streets with shorter distances as potential hubs for potential clients.</a:t>
            </a:r>
            <a:endParaRPr lang="en-GB" sz="1600" dirty="0">
              <a:solidFill>
                <a:schemeClr val="bg1"/>
              </a:solidFill>
            </a:endParaRPr>
          </a:p>
        </p:txBody>
      </p:sp>
    </p:spTree>
    <p:extLst>
      <p:ext uri="{BB962C8B-B14F-4D97-AF65-F5344CB8AC3E}">
        <p14:creationId xmlns:p14="http://schemas.microsoft.com/office/powerpoint/2010/main" val="172993253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2" presetClass="entr" presetSubtype="2" decel="10000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000" fill="hold"/>
                                        <p:tgtEl>
                                          <p:spTgt spid="6"/>
                                        </p:tgtEl>
                                        <p:attrNameLst>
                                          <p:attrName>ppt_x</p:attrName>
                                        </p:attrNameLst>
                                      </p:cBhvr>
                                      <p:tavLst>
                                        <p:tav tm="0">
                                          <p:val>
                                            <p:strVal val="1+#ppt_w/2"/>
                                          </p:val>
                                        </p:tav>
                                        <p:tav tm="100000">
                                          <p:val>
                                            <p:strVal val="#ppt_x"/>
                                          </p:val>
                                        </p:tav>
                                      </p:tavLst>
                                    </p:anim>
                                    <p:anim calcmode="lin" valueType="num">
                                      <p:cBhvr additive="base">
                                        <p:cTn id="13" dur="1000" fill="hold"/>
                                        <p:tgtEl>
                                          <p:spTgt spid="6"/>
                                        </p:tgtEl>
                                        <p:attrNameLst>
                                          <p:attrName>ppt_y</p:attrName>
                                        </p:attrNameLst>
                                      </p:cBhvr>
                                      <p:tavLst>
                                        <p:tav tm="0">
                                          <p:val>
                                            <p:strVal val="#ppt_y"/>
                                          </p:val>
                                        </p:tav>
                                        <p:tav tm="100000">
                                          <p:val>
                                            <p:strVal val="#ppt_y"/>
                                          </p:val>
                                        </p:tav>
                                      </p:tavLst>
                                    </p:anim>
                                  </p:childTnLst>
                                </p:cTn>
                              </p:par>
                              <p:par>
                                <p:cTn id="14" presetID="2" presetClass="entr" presetSubtype="2" decel="10000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1000" fill="hold"/>
                                        <p:tgtEl>
                                          <p:spTgt spid="3"/>
                                        </p:tgtEl>
                                        <p:attrNameLst>
                                          <p:attrName>ppt_x</p:attrName>
                                        </p:attrNameLst>
                                      </p:cBhvr>
                                      <p:tavLst>
                                        <p:tav tm="0">
                                          <p:val>
                                            <p:strVal val="1+#ppt_w/2"/>
                                          </p:val>
                                        </p:tav>
                                        <p:tav tm="100000">
                                          <p:val>
                                            <p:strVal val="#ppt_x"/>
                                          </p:val>
                                        </p:tav>
                                      </p:tavLst>
                                    </p:anim>
                                    <p:anim calcmode="lin" valueType="num">
                                      <p:cBhvr additive="base">
                                        <p:cTn id="17"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animBg="1"/>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F34B2DC-83E2-DD07-8301-262FA3A89891}"/>
              </a:ext>
            </a:extLst>
          </p:cNvPr>
          <p:cNvSpPr>
            <a:spLocks noGrp="1"/>
          </p:cNvSpPr>
          <p:nvPr>
            <p:ph type="body" sz="quarter" idx="14"/>
          </p:nvPr>
        </p:nvSpPr>
        <p:spPr/>
        <p:txBody>
          <a:bodyPr>
            <a:normAutofit/>
          </a:bodyPr>
          <a:lstStyle/>
          <a:p>
            <a:r>
              <a:rPr lang="en-US" dirty="0">
                <a:solidFill>
                  <a:srgbClr val="F7CD5C"/>
                </a:solidFill>
              </a:rPr>
              <a:t>Data analysis</a:t>
            </a:r>
          </a:p>
        </p:txBody>
      </p:sp>
      <p:sp>
        <p:nvSpPr>
          <p:cNvPr id="6" name="Rectangle 5">
            <a:extLst>
              <a:ext uri="{FF2B5EF4-FFF2-40B4-BE49-F238E27FC236}">
                <a16:creationId xmlns:a16="http://schemas.microsoft.com/office/drawing/2014/main" id="{0B277A94-464A-14C0-5399-2D29A812DCC5}"/>
              </a:ext>
            </a:extLst>
          </p:cNvPr>
          <p:cNvSpPr/>
          <p:nvPr/>
        </p:nvSpPr>
        <p:spPr>
          <a:xfrm>
            <a:off x="6312024" y="1989651"/>
            <a:ext cx="5879976" cy="31675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00"/>
              </a:solidFill>
            </a:endParaRPr>
          </a:p>
        </p:txBody>
      </p:sp>
      <p:sp>
        <p:nvSpPr>
          <p:cNvPr id="3" name="TextBox 2">
            <a:extLst>
              <a:ext uri="{FF2B5EF4-FFF2-40B4-BE49-F238E27FC236}">
                <a16:creationId xmlns:a16="http://schemas.microsoft.com/office/drawing/2014/main" id="{E786C58A-1857-AF88-06A8-A283A87FAA05}"/>
              </a:ext>
            </a:extLst>
          </p:cNvPr>
          <p:cNvSpPr txBox="1"/>
          <p:nvPr/>
        </p:nvSpPr>
        <p:spPr>
          <a:xfrm>
            <a:off x="6845718" y="2484446"/>
            <a:ext cx="4908884" cy="1889107"/>
          </a:xfrm>
          <a:prstGeom prst="rect">
            <a:avLst/>
          </a:prstGeom>
          <a:noFill/>
        </p:spPr>
        <p:txBody>
          <a:bodyPr wrap="square" lIns="0" rIns="0" rtlCol="0">
            <a:spAutoFit/>
          </a:bodyPr>
          <a:lstStyle/>
          <a:p>
            <a:pPr marL="285750" indent="-285750">
              <a:lnSpc>
                <a:spcPct val="150000"/>
              </a:lnSpc>
              <a:buFont typeface="Arial" panose="020B0604020202020204" pitchFamily="34" charset="0"/>
              <a:buChar char="•"/>
            </a:pPr>
            <a:r>
              <a:rPr lang="en-GB" sz="1600" dirty="0">
                <a:solidFill>
                  <a:schemeClr val="bg1"/>
                </a:solidFill>
              </a:rPr>
              <a:t>The distance represents the similarity with our customer dataset’s census data.</a:t>
            </a:r>
          </a:p>
          <a:p>
            <a:pPr marL="285750" indent="-285750">
              <a:lnSpc>
                <a:spcPct val="150000"/>
              </a:lnSpc>
              <a:buFont typeface="Arial" panose="020B0604020202020204" pitchFamily="34" charset="0"/>
              <a:buChar char="•"/>
            </a:pPr>
            <a:r>
              <a:rPr lang="en-GB" sz="1600" dirty="0">
                <a:solidFill>
                  <a:schemeClr val="bg1"/>
                </a:solidFill>
              </a:rPr>
              <a:t>The smaller the distance the higher the probability that the address contains potential and targetable customers</a:t>
            </a:r>
          </a:p>
        </p:txBody>
      </p:sp>
      <p:pic>
        <p:nvPicPr>
          <p:cNvPr id="9" name="Picture 8">
            <a:extLst>
              <a:ext uri="{FF2B5EF4-FFF2-40B4-BE49-F238E27FC236}">
                <a16:creationId xmlns:a16="http://schemas.microsoft.com/office/drawing/2014/main" id="{4FDB2C46-C88A-1436-7D7A-F006AD5DA564}"/>
              </a:ext>
            </a:extLst>
          </p:cNvPr>
          <p:cNvPicPr>
            <a:picLocks noChangeAspect="1"/>
          </p:cNvPicPr>
          <p:nvPr/>
        </p:nvPicPr>
        <p:blipFill>
          <a:blip r:embed="rId3"/>
          <a:stretch>
            <a:fillRect/>
          </a:stretch>
        </p:blipFill>
        <p:spPr>
          <a:xfrm>
            <a:off x="0" y="1989651"/>
            <a:ext cx="6408321" cy="3167541"/>
          </a:xfrm>
          <a:prstGeom prst="rect">
            <a:avLst/>
          </a:prstGeom>
        </p:spPr>
      </p:pic>
    </p:spTree>
    <p:extLst>
      <p:ext uri="{BB962C8B-B14F-4D97-AF65-F5344CB8AC3E}">
        <p14:creationId xmlns:p14="http://schemas.microsoft.com/office/powerpoint/2010/main" val="57326736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2" presetClass="entr" presetSubtype="2" decel="10000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000" fill="hold"/>
                                        <p:tgtEl>
                                          <p:spTgt spid="6"/>
                                        </p:tgtEl>
                                        <p:attrNameLst>
                                          <p:attrName>ppt_x</p:attrName>
                                        </p:attrNameLst>
                                      </p:cBhvr>
                                      <p:tavLst>
                                        <p:tav tm="0">
                                          <p:val>
                                            <p:strVal val="1+#ppt_w/2"/>
                                          </p:val>
                                        </p:tav>
                                        <p:tav tm="100000">
                                          <p:val>
                                            <p:strVal val="#ppt_x"/>
                                          </p:val>
                                        </p:tav>
                                      </p:tavLst>
                                    </p:anim>
                                    <p:anim calcmode="lin" valueType="num">
                                      <p:cBhvr additive="base">
                                        <p:cTn id="13" dur="1000" fill="hold"/>
                                        <p:tgtEl>
                                          <p:spTgt spid="6"/>
                                        </p:tgtEl>
                                        <p:attrNameLst>
                                          <p:attrName>ppt_y</p:attrName>
                                        </p:attrNameLst>
                                      </p:cBhvr>
                                      <p:tavLst>
                                        <p:tav tm="0">
                                          <p:val>
                                            <p:strVal val="#ppt_y"/>
                                          </p:val>
                                        </p:tav>
                                        <p:tav tm="100000">
                                          <p:val>
                                            <p:strVal val="#ppt_y"/>
                                          </p:val>
                                        </p:tav>
                                      </p:tavLst>
                                    </p:anim>
                                  </p:childTnLst>
                                </p:cTn>
                              </p:par>
                              <p:par>
                                <p:cTn id="14" presetID="2" presetClass="entr" presetSubtype="2" decel="10000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1000" fill="hold"/>
                                        <p:tgtEl>
                                          <p:spTgt spid="3"/>
                                        </p:tgtEl>
                                        <p:attrNameLst>
                                          <p:attrName>ppt_x</p:attrName>
                                        </p:attrNameLst>
                                      </p:cBhvr>
                                      <p:tavLst>
                                        <p:tav tm="0">
                                          <p:val>
                                            <p:strVal val="1+#ppt_w/2"/>
                                          </p:val>
                                        </p:tav>
                                        <p:tav tm="100000">
                                          <p:val>
                                            <p:strVal val="#ppt_x"/>
                                          </p:val>
                                        </p:tav>
                                      </p:tavLst>
                                    </p:anim>
                                    <p:anim calcmode="lin" valueType="num">
                                      <p:cBhvr additive="base">
                                        <p:cTn id="17"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animBg="1"/>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F34B2DC-83E2-DD07-8301-262FA3A89891}"/>
              </a:ext>
            </a:extLst>
          </p:cNvPr>
          <p:cNvSpPr>
            <a:spLocks noGrp="1"/>
          </p:cNvSpPr>
          <p:nvPr>
            <p:ph type="body" sz="quarter" idx="14"/>
          </p:nvPr>
        </p:nvSpPr>
        <p:spPr>
          <a:xfrm>
            <a:off x="1775520" y="188640"/>
            <a:ext cx="8640960" cy="586957"/>
          </a:xfrm>
        </p:spPr>
        <p:txBody>
          <a:bodyPr>
            <a:normAutofit/>
          </a:bodyPr>
          <a:lstStyle/>
          <a:p>
            <a:r>
              <a:rPr lang="en-US" dirty="0">
                <a:solidFill>
                  <a:srgbClr val="F7CD5C"/>
                </a:solidFill>
              </a:rPr>
              <a:t>Regional analysis</a:t>
            </a:r>
          </a:p>
        </p:txBody>
      </p:sp>
      <p:sp>
        <p:nvSpPr>
          <p:cNvPr id="7" name="TextBox 6">
            <a:extLst>
              <a:ext uri="{FF2B5EF4-FFF2-40B4-BE49-F238E27FC236}">
                <a16:creationId xmlns:a16="http://schemas.microsoft.com/office/drawing/2014/main" id="{A40CB167-6CDB-509F-4706-3F447EA3C242}"/>
              </a:ext>
            </a:extLst>
          </p:cNvPr>
          <p:cNvSpPr txBox="1"/>
          <p:nvPr/>
        </p:nvSpPr>
        <p:spPr>
          <a:xfrm>
            <a:off x="3575720" y="656011"/>
            <a:ext cx="5040560" cy="369332"/>
          </a:xfrm>
          <a:prstGeom prst="rect">
            <a:avLst/>
          </a:prstGeom>
          <a:noFill/>
        </p:spPr>
        <p:txBody>
          <a:bodyPr wrap="square" lIns="0" rIns="0" rtlCol="0" anchor="ctr">
            <a:spAutoFit/>
          </a:bodyPr>
          <a:lstStyle/>
          <a:p>
            <a:pPr algn="ctr"/>
            <a:r>
              <a:rPr lang="en-GB" b="1" spc="120" dirty="0">
                <a:solidFill>
                  <a:srgbClr val="F7CD5C"/>
                </a:solidFill>
                <a:latin typeface="Calibri" panose="020F0502020204030204" pitchFamily="34" charset="0"/>
                <a:ea typeface="Calibri" panose="020F0502020204030204" pitchFamily="34" charset="0"/>
                <a:cs typeface="Calibri" panose="020F0502020204030204" pitchFamily="34" charset="0"/>
              </a:rPr>
              <a:t>Data transposition: Regional heatmap</a:t>
            </a:r>
          </a:p>
        </p:txBody>
      </p:sp>
      <p:sp>
        <p:nvSpPr>
          <p:cNvPr id="8" name="TextBox 7">
            <a:extLst>
              <a:ext uri="{FF2B5EF4-FFF2-40B4-BE49-F238E27FC236}">
                <a16:creationId xmlns:a16="http://schemas.microsoft.com/office/drawing/2014/main" id="{F930B57C-5231-2816-7B98-F5214B240682}"/>
              </a:ext>
            </a:extLst>
          </p:cNvPr>
          <p:cNvSpPr txBox="1"/>
          <p:nvPr/>
        </p:nvSpPr>
        <p:spPr>
          <a:xfrm>
            <a:off x="6672064" y="2924944"/>
            <a:ext cx="4896544" cy="371833"/>
          </a:xfrm>
          <a:prstGeom prst="rect">
            <a:avLst/>
          </a:prstGeom>
          <a:noFill/>
        </p:spPr>
        <p:txBody>
          <a:bodyPr wrap="square" lIns="0" rIns="0" rtlCol="0">
            <a:spAutoFit/>
          </a:bodyPr>
          <a:lstStyle/>
          <a:p>
            <a:pPr>
              <a:lnSpc>
                <a:spcPct val="150000"/>
              </a:lnSpc>
            </a:pPr>
            <a:r>
              <a:rPr lang="en-US" sz="1400" dirty="0">
                <a:solidFill>
                  <a:schemeClr val="bg1"/>
                </a:solidFill>
              </a:rPr>
              <a:t>We have transposed the distance </a:t>
            </a:r>
            <a:endParaRPr lang="en-GB" sz="1400" dirty="0">
              <a:solidFill>
                <a:schemeClr val="bg1"/>
              </a:solidFill>
            </a:endParaRPr>
          </a:p>
        </p:txBody>
      </p:sp>
      <p:pic>
        <p:nvPicPr>
          <p:cNvPr id="8194" name="Picture 2">
            <a:extLst>
              <a:ext uri="{FF2B5EF4-FFF2-40B4-BE49-F238E27FC236}">
                <a16:creationId xmlns:a16="http://schemas.microsoft.com/office/drawing/2014/main" id="{0C7AB570-A545-16AC-109C-805371141F5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355" t="11107" r="9691" b="6244"/>
          <a:stretch/>
        </p:blipFill>
        <p:spPr bwMode="auto">
          <a:xfrm>
            <a:off x="1341163" y="1644422"/>
            <a:ext cx="9509674" cy="5024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343562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2" presetClass="entr" presetSubtype="2" decel="10000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1000" fill="hold"/>
                                        <p:tgtEl>
                                          <p:spTgt spid="8"/>
                                        </p:tgtEl>
                                        <p:attrNameLst>
                                          <p:attrName>ppt_x</p:attrName>
                                        </p:attrNameLst>
                                      </p:cBhvr>
                                      <p:tavLst>
                                        <p:tav tm="0">
                                          <p:val>
                                            <p:strVal val="1+#ppt_w/2"/>
                                          </p:val>
                                        </p:tav>
                                        <p:tav tm="100000">
                                          <p:val>
                                            <p:strVal val="#ppt_x"/>
                                          </p:val>
                                        </p:tav>
                                      </p:tavLst>
                                    </p:anim>
                                    <p:anim calcmode="lin" valueType="num">
                                      <p:cBhvr additive="base">
                                        <p:cTn id="13" dur="100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2" decel="10000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1000" fill="hold"/>
                                        <p:tgtEl>
                                          <p:spTgt spid="7"/>
                                        </p:tgtEl>
                                        <p:attrNameLst>
                                          <p:attrName>ppt_x</p:attrName>
                                        </p:attrNameLst>
                                      </p:cBhvr>
                                      <p:tavLst>
                                        <p:tav tm="0">
                                          <p:val>
                                            <p:strVal val="1+#ppt_w/2"/>
                                          </p:val>
                                        </p:tav>
                                        <p:tav tm="100000">
                                          <p:val>
                                            <p:strVal val="#ppt_x"/>
                                          </p:val>
                                        </p:tav>
                                      </p:tavLst>
                                    </p:anim>
                                    <p:anim calcmode="lin" valueType="num">
                                      <p:cBhvr additive="base">
                                        <p:cTn id="17"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F34B2DC-83E2-DD07-8301-262FA3A89891}"/>
              </a:ext>
            </a:extLst>
          </p:cNvPr>
          <p:cNvSpPr>
            <a:spLocks noGrp="1"/>
          </p:cNvSpPr>
          <p:nvPr>
            <p:ph type="body" sz="quarter" idx="14"/>
          </p:nvPr>
        </p:nvSpPr>
        <p:spPr/>
        <p:txBody>
          <a:bodyPr>
            <a:normAutofit/>
          </a:bodyPr>
          <a:lstStyle/>
          <a:p>
            <a:r>
              <a:rPr lang="en-US" dirty="0">
                <a:solidFill>
                  <a:srgbClr val="F7CD5C"/>
                </a:solidFill>
              </a:rPr>
              <a:t>Regional analysis</a:t>
            </a:r>
          </a:p>
        </p:txBody>
      </p:sp>
      <p:sp>
        <p:nvSpPr>
          <p:cNvPr id="6" name="Rectangle 5">
            <a:extLst>
              <a:ext uri="{FF2B5EF4-FFF2-40B4-BE49-F238E27FC236}">
                <a16:creationId xmlns:a16="http://schemas.microsoft.com/office/drawing/2014/main" id="{0B277A94-464A-14C0-5399-2D29A812DCC5}"/>
              </a:ext>
            </a:extLst>
          </p:cNvPr>
          <p:cNvSpPr/>
          <p:nvPr/>
        </p:nvSpPr>
        <p:spPr>
          <a:xfrm>
            <a:off x="6096154" y="1988840"/>
            <a:ext cx="6095846" cy="345638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7" name="TextBox 6">
            <a:extLst>
              <a:ext uri="{FF2B5EF4-FFF2-40B4-BE49-F238E27FC236}">
                <a16:creationId xmlns:a16="http://schemas.microsoft.com/office/drawing/2014/main" id="{A40CB167-6CDB-509F-4706-3F447EA3C242}"/>
              </a:ext>
            </a:extLst>
          </p:cNvPr>
          <p:cNvSpPr txBox="1"/>
          <p:nvPr/>
        </p:nvSpPr>
        <p:spPr>
          <a:xfrm>
            <a:off x="6672064" y="2420857"/>
            <a:ext cx="3888432" cy="400110"/>
          </a:xfrm>
          <a:prstGeom prst="rect">
            <a:avLst/>
          </a:prstGeom>
          <a:noFill/>
        </p:spPr>
        <p:txBody>
          <a:bodyPr wrap="square" lIns="0" rIns="0" rtlCol="0" anchor="ctr">
            <a:spAutoFit/>
          </a:bodyPr>
          <a:lstStyle/>
          <a:p>
            <a:r>
              <a:rPr lang="en-GB" sz="2000" spc="120" dirty="0">
                <a:solidFill>
                  <a:srgbClr val="F7CD5C"/>
                </a:solidFill>
                <a:latin typeface="+mj-lt"/>
              </a:rPr>
              <a:t>Region Summary</a:t>
            </a:r>
          </a:p>
        </p:txBody>
      </p:sp>
      <p:sp>
        <p:nvSpPr>
          <p:cNvPr id="8" name="TextBox 7">
            <a:extLst>
              <a:ext uri="{FF2B5EF4-FFF2-40B4-BE49-F238E27FC236}">
                <a16:creationId xmlns:a16="http://schemas.microsoft.com/office/drawing/2014/main" id="{F930B57C-5231-2816-7B98-F5214B240682}"/>
              </a:ext>
            </a:extLst>
          </p:cNvPr>
          <p:cNvSpPr txBox="1"/>
          <p:nvPr/>
        </p:nvSpPr>
        <p:spPr>
          <a:xfrm>
            <a:off x="6672064" y="2924944"/>
            <a:ext cx="4896544" cy="2310825"/>
          </a:xfrm>
          <a:prstGeom prst="rect">
            <a:avLst/>
          </a:prstGeom>
          <a:noFill/>
        </p:spPr>
        <p:txBody>
          <a:bodyPr wrap="square" lIns="0" rIns="0" rtlCol="0">
            <a:spAutoFit/>
          </a:bodyPr>
          <a:lstStyle/>
          <a:p>
            <a:pPr>
              <a:lnSpc>
                <a:spcPct val="150000"/>
              </a:lnSpc>
            </a:pPr>
            <a:r>
              <a:rPr lang="en-US" sz="1400" dirty="0">
                <a:solidFill>
                  <a:schemeClr val="bg1"/>
                </a:solidFill>
              </a:rPr>
              <a:t>A closer examination of the map reveals a prevalence of </a:t>
            </a:r>
            <a:r>
              <a:rPr lang="en-US" sz="1400" b="1" dirty="0">
                <a:solidFill>
                  <a:srgbClr val="7030A0"/>
                </a:solidFill>
              </a:rPr>
              <a:t>purple</a:t>
            </a:r>
            <a:r>
              <a:rPr lang="en-US" sz="1400" dirty="0">
                <a:solidFill>
                  <a:schemeClr val="bg1"/>
                </a:solidFill>
              </a:rPr>
              <a:t> shading in the southern regions, reaffirming that the south (southeast to be more precise) represents the most conducive territory for sales. Conversely, the northern areas predominantly shaded in </a:t>
            </a:r>
            <a:r>
              <a:rPr lang="en-US" sz="1400" b="1" dirty="0">
                <a:solidFill>
                  <a:srgbClr val="C00000"/>
                </a:solidFill>
              </a:rPr>
              <a:t>red</a:t>
            </a:r>
            <a:r>
              <a:rPr lang="en-US" sz="1400" dirty="0">
                <a:solidFill>
                  <a:schemeClr val="bg1"/>
                </a:solidFill>
              </a:rPr>
              <a:t> signify a lower likelihood of favorable sales opportunities, emphasizing the less favorable market prospects in that direction.</a:t>
            </a:r>
            <a:endParaRPr lang="en-GB" sz="1400" dirty="0">
              <a:solidFill>
                <a:schemeClr val="bg1"/>
              </a:solidFill>
            </a:endParaRPr>
          </a:p>
        </p:txBody>
      </p:sp>
      <p:pic>
        <p:nvPicPr>
          <p:cNvPr id="2050" name="Picture 2">
            <a:extLst>
              <a:ext uri="{FF2B5EF4-FFF2-40B4-BE49-F238E27FC236}">
                <a16:creationId xmlns:a16="http://schemas.microsoft.com/office/drawing/2014/main" id="{286F8B62-2161-9F31-CB60-15B1F905EF82}"/>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t="330" b="330"/>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803228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2" presetClass="entr" presetSubtype="2" decel="10000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000" fill="hold"/>
                                        <p:tgtEl>
                                          <p:spTgt spid="6"/>
                                        </p:tgtEl>
                                        <p:attrNameLst>
                                          <p:attrName>ppt_x</p:attrName>
                                        </p:attrNameLst>
                                      </p:cBhvr>
                                      <p:tavLst>
                                        <p:tav tm="0">
                                          <p:val>
                                            <p:strVal val="1+#ppt_w/2"/>
                                          </p:val>
                                        </p:tav>
                                        <p:tav tm="100000">
                                          <p:val>
                                            <p:strVal val="#ppt_x"/>
                                          </p:val>
                                        </p:tav>
                                      </p:tavLst>
                                    </p:anim>
                                    <p:anim calcmode="lin" valueType="num">
                                      <p:cBhvr additive="base">
                                        <p:cTn id="13" dur="1000" fill="hold"/>
                                        <p:tgtEl>
                                          <p:spTgt spid="6"/>
                                        </p:tgtEl>
                                        <p:attrNameLst>
                                          <p:attrName>ppt_y</p:attrName>
                                        </p:attrNameLst>
                                      </p:cBhvr>
                                      <p:tavLst>
                                        <p:tav tm="0">
                                          <p:val>
                                            <p:strVal val="#ppt_y"/>
                                          </p:val>
                                        </p:tav>
                                        <p:tav tm="100000">
                                          <p:val>
                                            <p:strVal val="#ppt_y"/>
                                          </p:val>
                                        </p:tav>
                                      </p:tavLst>
                                    </p:anim>
                                  </p:childTnLst>
                                </p:cTn>
                              </p:par>
                              <p:par>
                                <p:cTn id="14" presetID="2" presetClass="entr" presetSubtype="2" decel="10000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1000" fill="hold"/>
                                        <p:tgtEl>
                                          <p:spTgt spid="8"/>
                                        </p:tgtEl>
                                        <p:attrNameLst>
                                          <p:attrName>ppt_x</p:attrName>
                                        </p:attrNameLst>
                                      </p:cBhvr>
                                      <p:tavLst>
                                        <p:tav tm="0">
                                          <p:val>
                                            <p:strVal val="1+#ppt_w/2"/>
                                          </p:val>
                                        </p:tav>
                                        <p:tav tm="100000">
                                          <p:val>
                                            <p:strVal val="#ppt_x"/>
                                          </p:val>
                                        </p:tav>
                                      </p:tavLst>
                                    </p:anim>
                                    <p:anim calcmode="lin" valueType="num">
                                      <p:cBhvr additive="base">
                                        <p:cTn id="17" dur="1000" fill="hold"/>
                                        <p:tgtEl>
                                          <p:spTgt spid="8"/>
                                        </p:tgtEl>
                                        <p:attrNameLst>
                                          <p:attrName>ppt_y</p:attrName>
                                        </p:attrNameLst>
                                      </p:cBhvr>
                                      <p:tavLst>
                                        <p:tav tm="0">
                                          <p:val>
                                            <p:strVal val="#ppt_y"/>
                                          </p:val>
                                        </p:tav>
                                        <p:tav tm="100000">
                                          <p:val>
                                            <p:strVal val="#ppt_y"/>
                                          </p:val>
                                        </p:tav>
                                      </p:tavLst>
                                    </p:anim>
                                  </p:childTnLst>
                                </p:cTn>
                              </p:par>
                              <p:par>
                                <p:cTn id="18" presetID="2" presetClass="entr" presetSubtype="2" decel="10000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000" fill="hold"/>
                                        <p:tgtEl>
                                          <p:spTgt spid="7"/>
                                        </p:tgtEl>
                                        <p:attrNameLst>
                                          <p:attrName>ppt_x</p:attrName>
                                        </p:attrNameLst>
                                      </p:cBhvr>
                                      <p:tavLst>
                                        <p:tav tm="0">
                                          <p:val>
                                            <p:strVal val="1+#ppt_w/2"/>
                                          </p:val>
                                        </p:tav>
                                        <p:tav tm="100000">
                                          <p:val>
                                            <p:strVal val="#ppt_x"/>
                                          </p:val>
                                        </p:tav>
                                      </p:tavLst>
                                    </p:anim>
                                    <p:anim calcmode="lin" valueType="num">
                                      <p:cBhvr additive="base">
                                        <p:cTn id="21"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animBg="1"/>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3325062-0F8D-4119-3207-4C33731A22B1}"/>
              </a:ext>
            </a:extLst>
          </p:cNvPr>
          <p:cNvSpPr/>
          <p:nvPr/>
        </p:nvSpPr>
        <p:spPr>
          <a:xfrm>
            <a:off x="0" y="86245"/>
            <a:ext cx="12192000" cy="260648"/>
          </a:xfrm>
          <a:prstGeom prst="rect">
            <a:avLst/>
          </a:prstGeom>
          <a:gradFill flip="none" rotWithShape="1">
            <a:gsLst>
              <a:gs pos="50000">
                <a:schemeClr val="accent4"/>
              </a:gs>
              <a:gs pos="0">
                <a:schemeClr val="accent3"/>
              </a:gs>
              <a:gs pos="100000">
                <a:schemeClr val="accent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2" name="Picture 31" descr="White text on a black background&#10;&#10;Description automatically generated">
            <a:extLst>
              <a:ext uri="{FF2B5EF4-FFF2-40B4-BE49-F238E27FC236}">
                <a16:creationId xmlns:a16="http://schemas.microsoft.com/office/drawing/2014/main" id="{4D14A7BC-0835-3545-E2EE-41CBF9DB0425}"/>
              </a:ext>
            </a:extLst>
          </p:cNvPr>
          <p:cNvPicPr>
            <a:picLocks noChangeAspect="1"/>
          </p:cNvPicPr>
          <p:nvPr/>
        </p:nvPicPr>
        <p:blipFill rotWithShape="1">
          <a:blip r:embed="rId2"/>
          <a:srcRect r="73310"/>
          <a:stretch/>
        </p:blipFill>
        <p:spPr>
          <a:xfrm>
            <a:off x="11183561" y="5805264"/>
            <a:ext cx="817096" cy="966491"/>
          </a:xfrm>
          <a:prstGeom prst="rect">
            <a:avLst/>
          </a:prstGeom>
        </p:spPr>
      </p:pic>
      <p:pic>
        <p:nvPicPr>
          <p:cNvPr id="11270" name="Picture 6">
            <a:extLst>
              <a:ext uri="{FF2B5EF4-FFF2-40B4-BE49-F238E27FC236}">
                <a16:creationId xmlns:a16="http://schemas.microsoft.com/office/drawing/2014/main" id="{8DCE92CB-9CA9-CC51-634F-BCEE5DBAFC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70" y="1457384"/>
            <a:ext cx="5127718" cy="2115632"/>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a:extLst>
              <a:ext uri="{FF2B5EF4-FFF2-40B4-BE49-F238E27FC236}">
                <a16:creationId xmlns:a16="http://schemas.microsoft.com/office/drawing/2014/main" id="{9C7DD459-9AB7-7A34-8196-582DAA78CD8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650"/>
          <a:stretch/>
        </p:blipFill>
        <p:spPr bwMode="auto">
          <a:xfrm>
            <a:off x="-9670" y="3573016"/>
            <a:ext cx="5127718" cy="216872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733500B3-20CD-75B5-0C51-FC24FD565BF4}"/>
              </a:ext>
            </a:extLst>
          </p:cNvPr>
          <p:cNvSpPr/>
          <p:nvPr/>
        </p:nvSpPr>
        <p:spPr>
          <a:xfrm>
            <a:off x="5127718" y="1457384"/>
            <a:ext cx="7064282" cy="428435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4" name="TextBox 3">
            <a:extLst>
              <a:ext uri="{FF2B5EF4-FFF2-40B4-BE49-F238E27FC236}">
                <a16:creationId xmlns:a16="http://schemas.microsoft.com/office/drawing/2014/main" id="{2F48D21B-46EF-7762-9931-91D90F017CDA}"/>
              </a:ext>
            </a:extLst>
          </p:cNvPr>
          <p:cNvSpPr txBox="1"/>
          <p:nvPr/>
        </p:nvSpPr>
        <p:spPr>
          <a:xfrm>
            <a:off x="5463078" y="2459504"/>
            <a:ext cx="6728922" cy="1938992"/>
          </a:xfrm>
          <a:prstGeom prst="rect">
            <a:avLst/>
          </a:prstGeom>
          <a:noFill/>
        </p:spPr>
        <p:txBody>
          <a:bodyPr wrap="square" rtlCol="0">
            <a:spAutoFit/>
          </a:bodyPr>
          <a:lstStyle/>
          <a:p>
            <a:r>
              <a:rPr lang="en-US" sz="2000" dirty="0"/>
              <a:t>Here, we've identified the areas least conducive to potential sales (</a:t>
            </a:r>
            <a:r>
              <a:rPr lang="en-US" sz="2000" dirty="0">
                <a:solidFill>
                  <a:srgbClr val="C00000"/>
                </a:solidFill>
              </a:rPr>
              <a:t>red</a:t>
            </a:r>
            <a:r>
              <a:rPr lang="en-US" sz="2000" dirty="0"/>
              <a:t>). We can see a clear trend where </a:t>
            </a:r>
            <a:r>
              <a:rPr lang="en-US" sz="2000" dirty="0">
                <a:solidFill>
                  <a:srgbClr val="7030A0"/>
                </a:solidFill>
              </a:rPr>
              <a:t>purple</a:t>
            </a:r>
            <a:r>
              <a:rPr lang="en-US" sz="2000" dirty="0"/>
              <a:t> consistently surrounds these </a:t>
            </a:r>
            <a:r>
              <a:rPr lang="en-US" sz="2000" dirty="0">
                <a:solidFill>
                  <a:srgbClr val="C00000"/>
                </a:solidFill>
              </a:rPr>
              <a:t>red</a:t>
            </a:r>
            <a:r>
              <a:rPr lang="en-US" sz="2000" dirty="0"/>
              <a:t> zones. From this, we can infer that it's highly probable that prospective clients (</a:t>
            </a:r>
            <a:r>
              <a:rPr lang="en-US" sz="2000" dirty="0">
                <a:solidFill>
                  <a:srgbClr val="7030A0"/>
                </a:solidFill>
              </a:rPr>
              <a:t>purple</a:t>
            </a:r>
            <a:r>
              <a:rPr lang="en-US" sz="2000" dirty="0"/>
              <a:t>) are situated around those locations (</a:t>
            </a:r>
            <a:r>
              <a:rPr lang="en-US" sz="2000" dirty="0">
                <a:solidFill>
                  <a:srgbClr val="C00000"/>
                </a:solidFill>
              </a:rPr>
              <a:t>red</a:t>
            </a:r>
            <a:r>
              <a:rPr lang="en-US" sz="2000" dirty="0"/>
              <a:t>) where there's potentially the least client presence.</a:t>
            </a:r>
            <a:endParaRPr lang="en-CA" sz="2000" dirty="0"/>
          </a:p>
        </p:txBody>
      </p:sp>
    </p:spTree>
    <p:extLst>
      <p:ext uri="{BB962C8B-B14F-4D97-AF65-F5344CB8AC3E}">
        <p14:creationId xmlns:p14="http://schemas.microsoft.com/office/powerpoint/2010/main" val="537008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ockupDevice">
            <a:extLst>
              <a:ext uri="{FF2B5EF4-FFF2-40B4-BE49-F238E27FC236}">
                <a16:creationId xmlns:a16="http://schemas.microsoft.com/office/drawing/2014/main" id="{0A2E2796-84D3-B9A8-0C27-AF78F4B942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4152" y="1521862"/>
            <a:ext cx="7403723" cy="4619306"/>
          </a:xfrm>
          <a:prstGeom prst="rect">
            <a:avLst/>
          </a:prstGeom>
        </p:spPr>
      </p:pic>
      <p:sp>
        <p:nvSpPr>
          <p:cNvPr id="54" name="Freeform: Shape 53">
            <a:extLst>
              <a:ext uri="{FF2B5EF4-FFF2-40B4-BE49-F238E27FC236}">
                <a16:creationId xmlns:a16="http://schemas.microsoft.com/office/drawing/2014/main" id="{B7E77AF1-5A74-C1EF-9C46-4BB01ECAEC4A}"/>
              </a:ext>
            </a:extLst>
          </p:cNvPr>
          <p:cNvSpPr/>
          <p:nvPr/>
        </p:nvSpPr>
        <p:spPr>
          <a:xfrm>
            <a:off x="8185866" y="2485929"/>
            <a:ext cx="3886797" cy="3529054"/>
          </a:xfrm>
          <a:custGeom>
            <a:avLst/>
            <a:gdLst>
              <a:gd name="connsiteX0" fmla="*/ 2836356 w 2988755"/>
              <a:gd name="connsiteY0" fmla="*/ 0 h 2620071"/>
              <a:gd name="connsiteX1" fmla="*/ 2867917 w 2988755"/>
              <a:gd name="connsiteY1" fmla="*/ 0 h 2620071"/>
              <a:gd name="connsiteX2" fmla="*/ 2988755 w 2988755"/>
              <a:gd name="connsiteY2" fmla="*/ 120838 h 2620071"/>
              <a:gd name="connsiteX3" fmla="*/ 2988755 w 2988755"/>
              <a:gd name="connsiteY3" fmla="*/ 2499233 h 2620071"/>
              <a:gd name="connsiteX4" fmla="*/ 2867917 w 2988755"/>
              <a:gd name="connsiteY4" fmla="*/ 2620071 h 2620071"/>
              <a:gd name="connsiteX5" fmla="*/ 120838 w 2988755"/>
              <a:gd name="connsiteY5" fmla="*/ 2620071 h 2620071"/>
              <a:gd name="connsiteX6" fmla="*/ 0 w 2988755"/>
              <a:gd name="connsiteY6" fmla="*/ 2499233 h 2620071"/>
              <a:gd name="connsiteX7" fmla="*/ 0 w 2988755"/>
              <a:gd name="connsiteY7" fmla="*/ 2467672 h 2620071"/>
              <a:gd name="connsiteX8" fmla="*/ 2676571 w 2988755"/>
              <a:gd name="connsiteY8" fmla="*/ 2467672 h 2620071"/>
              <a:gd name="connsiteX9" fmla="*/ 2836356 w 2988755"/>
              <a:gd name="connsiteY9" fmla="*/ 2307887 h 2620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88755" h="2620071">
                <a:moveTo>
                  <a:pt x="2836356" y="0"/>
                </a:moveTo>
                <a:lnTo>
                  <a:pt x="2867917" y="0"/>
                </a:lnTo>
                <a:cubicBezTo>
                  <a:pt x="2934654" y="0"/>
                  <a:pt x="2988755" y="54101"/>
                  <a:pt x="2988755" y="120838"/>
                </a:cubicBezTo>
                <a:lnTo>
                  <a:pt x="2988755" y="2499233"/>
                </a:lnTo>
                <a:cubicBezTo>
                  <a:pt x="2988755" y="2565970"/>
                  <a:pt x="2934654" y="2620071"/>
                  <a:pt x="2867917" y="2620071"/>
                </a:cubicBezTo>
                <a:lnTo>
                  <a:pt x="120838" y="2620071"/>
                </a:lnTo>
                <a:cubicBezTo>
                  <a:pt x="54101" y="2620071"/>
                  <a:pt x="0" y="2565970"/>
                  <a:pt x="0" y="2499233"/>
                </a:cubicBezTo>
                <a:lnTo>
                  <a:pt x="0" y="2467672"/>
                </a:lnTo>
                <a:lnTo>
                  <a:pt x="2676571" y="2467672"/>
                </a:lnTo>
                <a:cubicBezTo>
                  <a:pt x="2764818" y="2467672"/>
                  <a:pt x="2836356" y="2396134"/>
                  <a:pt x="2836356" y="2307887"/>
                </a:cubicBezTo>
                <a:close/>
              </a:path>
            </a:pathLst>
          </a:custGeom>
          <a:gradFill>
            <a:gsLst>
              <a:gs pos="0">
                <a:schemeClr val="accent3"/>
              </a:gs>
              <a:gs pos="50000">
                <a:schemeClr val="accent4"/>
              </a:gs>
              <a:gs pos="100000">
                <a:schemeClr val="accent2"/>
              </a:gs>
            </a:gsLst>
            <a:lin ang="7800000" scaled="0"/>
          </a:gradFill>
          <a:ln>
            <a:noFill/>
          </a:ln>
          <a:effectLst>
            <a:outerShdw blurRad="88900" sx="102000" sy="102000" algn="ctr"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2BD88E99-8BDF-8DDE-648A-C5672A07E1F1}"/>
              </a:ext>
            </a:extLst>
          </p:cNvPr>
          <p:cNvSpPr/>
          <p:nvPr/>
        </p:nvSpPr>
        <p:spPr>
          <a:xfrm>
            <a:off x="5807969" y="847773"/>
            <a:ext cx="1797676" cy="1104419"/>
          </a:xfrm>
          <a:custGeom>
            <a:avLst/>
            <a:gdLst>
              <a:gd name="connsiteX0" fmla="*/ 29099 w 719724"/>
              <a:gd name="connsiteY0" fmla="*/ 0 h 630941"/>
              <a:gd name="connsiteX1" fmla="*/ 690625 w 719724"/>
              <a:gd name="connsiteY1" fmla="*/ 0 h 630941"/>
              <a:gd name="connsiteX2" fmla="*/ 719724 w 719724"/>
              <a:gd name="connsiteY2" fmla="*/ 29099 h 630941"/>
              <a:gd name="connsiteX3" fmla="*/ 719724 w 719724"/>
              <a:gd name="connsiteY3" fmla="*/ 130800 h 630941"/>
              <a:gd name="connsiteX4" fmla="*/ 303801 w 719724"/>
              <a:gd name="connsiteY4" fmla="*/ 130800 h 630941"/>
              <a:gd name="connsiteX5" fmla="*/ 144016 w 719724"/>
              <a:gd name="connsiteY5" fmla="*/ 290585 h 630941"/>
              <a:gd name="connsiteX6" fmla="*/ 144016 w 719724"/>
              <a:gd name="connsiteY6" fmla="*/ 630941 h 630941"/>
              <a:gd name="connsiteX7" fmla="*/ 29099 w 719724"/>
              <a:gd name="connsiteY7" fmla="*/ 630941 h 630941"/>
              <a:gd name="connsiteX8" fmla="*/ 0 w 719724"/>
              <a:gd name="connsiteY8" fmla="*/ 601842 h 630941"/>
              <a:gd name="connsiteX9" fmla="*/ 0 w 719724"/>
              <a:gd name="connsiteY9" fmla="*/ 29099 h 630941"/>
              <a:gd name="connsiteX10" fmla="*/ 29099 w 719724"/>
              <a:gd name="connsiteY10" fmla="*/ 0 h 63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9724" h="630941">
                <a:moveTo>
                  <a:pt x="29099" y="0"/>
                </a:moveTo>
                <a:lnTo>
                  <a:pt x="690625" y="0"/>
                </a:lnTo>
                <a:cubicBezTo>
                  <a:pt x="706696" y="0"/>
                  <a:pt x="719724" y="13028"/>
                  <a:pt x="719724" y="29099"/>
                </a:cubicBezTo>
                <a:lnTo>
                  <a:pt x="719724" y="130800"/>
                </a:lnTo>
                <a:lnTo>
                  <a:pt x="303801" y="130800"/>
                </a:lnTo>
                <a:cubicBezTo>
                  <a:pt x="215554" y="130800"/>
                  <a:pt x="144016" y="202338"/>
                  <a:pt x="144016" y="290585"/>
                </a:cubicBezTo>
                <a:lnTo>
                  <a:pt x="144016" y="630941"/>
                </a:lnTo>
                <a:lnTo>
                  <a:pt x="29099" y="630941"/>
                </a:lnTo>
                <a:cubicBezTo>
                  <a:pt x="13028" y="630941"/>
                  <a:pt x="0" y="617913"/>
                  <a:pt x="0" y="601842"/>
                </a:cubicBezTo>
                <a:lnTo>
                  <a:pt x="0" y="29099"/>
                </a:lnTo>
                <a:cubicBezTo>
                  <a:pt x="0" y="13028"/>
                  <a:pt x="13028" y="0"/>
                  <a:pt x="29099" y="0"/>
                </a:cubicBezTo>
                <a:close/>
              </a:path>
            </a:pathLst>
          </a:custGeom>
          <a:gradFill>
            <a:gsLst>
              <a:gs pos="0">
                <a:schemeClr val="accent3"/>
              </a:gs>
              <a:gs pos="50000">
                <a:schemeClr val="accent4"/>
              </a:gs>
              <a:gs pos="100000">
                <a:schemeClr val="accent2"/>
              </a:gs>
            </a:gsLst>
            <a:lin ang="0" scaled="0"/>
          </a:gradFill>
          <a:ln>
            <a:noFill/>
          </a:ln>
          <a:effectLst>
            <a:outerShdw blurRad="88900" sx="102000" sy="102000" algn="ctr"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 name="Rectangle: Rounded Corners 37">
            <a:extLst>
              <a:ext uri="{FF2B5EF4-FFF2-40B4-BE49-F238E27FC236}">
                <a16:creationId xmlns:a16="http://schemas.microsoft.com/office/drawing/2014/main" id="{4DB3E534-235E-822D-6A39-1260CE552863}"/>
              </a:ext>
            </a:extLst>
          </p:cNvPr>
          <p:cNvSpPr/>
          <p:nvPr/>
        </p:nvSpPr>
        <p:spPr>
          <a:xfrm>
            <a:off x="6312024" y="2485929"/>
            <a:ext cx="5472608" cy="5253433"/>
          </a:xfrm>
          <a:prstGeom prst="roundRect">
            <a:avLst>
              <a:gd name="adj" fmla="val 4612"/>
            </a:avLst>
          </a:prstGeom>
          <a:solidFill>
            <a:schemeClr val="bg1">
              <a:alpha val="5000"/>
            </a:schemeClr>
          </a:solidFill>
          <a:ln>
            <a:noFill/>
          </a:ln>
          <a:effectLst>
            <a:outerShdw blurRad="88900" sx="102000" sy="102000" algn="ctr"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10">
            <a:extLst>
              <a:ext uri="{FF2B5EF4-FFF2-40B4-BE49-F238E27FC236}">
                <a16:creationId xmlns:a16="http://schemas.microsoft.com/office/drawing/2014/main" id="{238FD554-6144-34F3-4512-3661AA0D31C0}"/>
              </a:ext>
            </a:extLst>
          </p:cNvPr>
          <p:cNvSpPr txBox="1"/>
          <p:nvPr/>
        </p:nvSpPr>
        <p:spPr>
          <a:xfrm>
            <a:off x="6736999" y="1192368"/>
            <a:ext cx="5572953" cy="954107"/>
          </a:xfrm>
          <a:prstGeom prst="rect">
            <a:avLst/>
          </a:prstGeom>
          <a:noFill/>
        </p:spPr>
        <p:txBody>
          <a:bodyPr wrap="square" lIns="0" rIns="0" rtlCol="0" anchor="b">
            <a:spAutoFit/>
          </a:bodyPr>
          <a:lstStyle/>
          <a:p>
            <a:r>
              <a:rPr lang="en-GB" sz="2800" dirty="0">
                <a:solidFill>
                  <a:srgbClr val="F7CD5C"/>
                </a:solidFill>
                <a:latin typeface="+mj-lt"/>
              </a:rPr>
              <a:t>Urban vs. Suburban Areas</a:t>
            </a:r>
            <a:endParaRPr lang="en-US" sz="2800" dirty="0">
              <a:solidFill>
                <a:srgbClr val="F7CD5C"/>
              </a:solidFill>
              <a:latin typeface="+mj-lt"/>
            </a:endParaRPr>
          </a:p>
        </p:txBody>
      </p:sp>
      <p:sp>
        <p:nvSpPr>
          <p:cNvPr id="48" name="TextBox 47">
            <a:extLst>
              <a:ext uri="{FF2B5EF4-FFF2-40B4-BE49-F238E27FC236}">
                <a16:creationId xmlns:a16="http://schemas.microsoft.com/office/drawing/2014/main" id="{59E2D757-CADC-72B5-1FA1-5D59EFB255F1}"/>
              </a:ext>
            </a:extLst>
          </p:cNvPr>
          <p:cNvSpPr txBox="1"/>
          <p:nvPr/>
        </p:nvSpPr>
        <p:spPr>
          <a:xfrm>
            <a:off x="6706807" y="2251791"/>
            <a:ext cx="4918487" cy="3539430"/>
          </a:xfrm>
          <a:prstGeom prst="rect">
            <a:avLst/>
          </a:prstGeom>
          <a:noFill/>
        </p:spPr>
        <p:txBody>
          <a:bodyPr wrap="square" lIns="0" rIns="0" rtlCol="0">
            <a:spAutoFit/>
          </a:bodyPr>
          <a:lstStyle/>
          <a:p>
            <a:pPr marL="285750" indent="-285750" algn="l">
              <a:buFont typeface="Wingdings" panose="05000000000000000000" pitchFamily="2" charset="2"/>
              <a:buChar char="q"/>
            </a:pPr>
            <a:r>
              <a:rPr lang="en-US" sz="1600" b="0" i="0" dirty="0">
                <a:effectLst/>
              </a:rPr>
              <a:t>    Downtown areas, shaded in red, suggest lower sales prospects due to prevalent apartment living, reducing the demand for outdoor lighting installations.</a:t>
            </a:r>
          </a:p>
          <a:p>
            <a:pPr marL="285750" indent="-285750" algn="l">
              <a:buFont typeface="Wingdings" panose="05000000000000000000" pitchFamily="2" charset="2"/>
              <a:buChar char="q"/>
            </a:pPr>
            <a:r>
              <a:rPr lang="en-US" sz="1600" b="0" i="0" dirty="0">
                <a:effectLst/>
              </a:rPr>
              <a:t>    Outlying areas highlighted in purple indicate higher potential for outdoor lighting orders attributed to prevalent private homeownership, aligning with residents dwelling in private residences.</a:t>
            </a:r>
          </a:p>
          <a:p>
            <a:pPr marL="285750" indent="-285750" algn="l">
              <a:buFont typeface="Wingdings" panose="05000000000000000000" pitchFamily="2" charset="2"/>
              <a:buChar char="q"/>
            </a:pPr>
            <a:r>
              <a:rPr lang="en-US" sz="1600" b="0" i="0" dirty="0">
                <a:effectLst/>
              </a:rPr>
              <a:t>    Analysis of the depicted image illustrates contrasting sales prospects between downtown (apartment living) and outlying areas (private homeownership) regarding outdoor lighting installations.</a:t>
            </a:r>
          </a:p>
        </p:txBody>
      </p:sp>
      <p:sp>
        <p:nvSpPr>
          <p:cNvPr id="2" name="!!base">
            <a:extLst>
              <a:ext uri="{FF2B5EF4-FFF2-40B4-BE49-F238E27FC236}">
                <a16:creationId xmlns:a16="http://schemas.microsoft.com/office/drawing/2014/main" id="{C2C23FBA-1216-98AD-5B63-2C27861566A4}"/>
              </a:ext>
            </a:extLst>
          </p:cNvPr>
          <p:cNvSpPr/>
          <p:nvPr/>
        </p:nvSpPr>
        <p:spPr>
          <a:xfrm>
            <a:off x="0" y="6597352"/>
            <a:ext cx="12192000" cy="26064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rogress bar">
            <a:extLst>
              <a:ext uri="{FF2B5EF4-FFF2-40B4-BE49-F238E27FC236}">
                <a16:creationId xmlns:a16="http://schemas.microsoft.com/office/drawing/2014/main" id="{0F39EAAE-5468-0074-EF18-A987C15CB9C8}"/>
              </a:ext>
            </a:extLst>
          </p:cNvPr>
          <p:cNvSpPr/>
          <p:nvPr/>
        </p:nvSpPr>
        <p:spPr>
          <a:xfrm>
            <a:off x="0" y="6597352"/>
            <a:ext cx="4079776" cy="260648"/>
          </a:xfrm>
          <a:prstGeom prst="rect">
            <a:avLst/>
          </a:prstGeom>
          <a:gradFill flip="none" rotWithShape="1">
            <a:gsLst>
              <a:gs pos="50000">
                <a:schemeClr val="accent4"/>
              </a:gs>
              <a:gs pos="0">
                <a:schemeClr val="accent3"/>
              </a:gs>
              <a:gs pos="100000">
                <a:schemeClr val="accent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a:extLst>
              <a:ext uri="{FF2B5EF4-FFF2-40B4-BE49-F238E27FC236}">
                <a16:creationId xmlns:a16="http://schemas.microsoft.com/office/drawing/2014/main" id="{75719EE8-3616-EB9C-727D-0134A0B7EF24}"/>
              </a:ext>
            </a:extLst>
          </p:cNvPr>
          <p:cNvPicPr>
            <a:picLocks noGrp="1" noChangeAspect="1" noChangeArrowheads="1"/>
          </p:cNvPicPr>
          <p:nvPr>
            <p:ph type="pic" sz="quarter" idx="13"/>
          </p:nvPr>
        </p:nvPicPr>
        <p:blipFill>
          <a:blip r:embed="rId4">
            <a:extLst>
              <a:ext uri="{28A0092B-C50C-407E-A947-70E740481C1C}">
                <a14:useLocalDpi xmlns:a14="http://schemas.microsoft.com/office/drawing/2010/main" val="0"/>
              </a:ext>
            </a:extLst>
          </a:blip>
          <a:srcRect t="793" b="793"/>
          <a:stretch>
            <a:fillRect/>
          </a:stretch>
        </p:blipFill>
        <p:spPr bwMode="auto">
          <a:xfrm>
            <a:off x="1128821" y="2204864"/>
            <a:ext cx="4320480" cy="2348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739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3325062-0F8D-4119-3207-4C33731A22B1}"/>
              </a:ext>
            </a:extLst>
          </p:cNvPr>
          <p:cNvSpPr/>
          <p:nvPr/>
        </p:nvSpPr>
        <p:spPr>
          <a:xfrm>
            <a:off x="0" y="86245"/>
            <a:ext cx="12192000" cy="260648"/>
          </a:xfrm>
          <a:prstGeom prst="rect">
            <a:avLst/>
          </a:prstGeom>
          <a:gradFill flip="none" rotWithShape="1">
            <a:gsLst>
              <a:gs pos="50000">
                <a:schemeClr val="accent4"/>
              </a:gs>
              <a:gs pos="0">
                <a:schemeClr val="accent3"/>
              </a:gs>
              <a:gs pos="100000">
                <a:schemeClr val="accent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2" name="Picture 31" descr="White text on a black background&#10;&#10;Description automatically generated">
            <a:extLst>
              <a:ext uri="{FF2B5EF4-FFF2-40B4-BE49-F238E27FC236}">
                <a16:creationId xmlns:a16="http://schemas.microsoft.com/office/drawing/2014/main" id="{4D14A7BC-0835-3545-E2EE-41CBF9DB0425}"/>
              </a:ext>
            </a:extLst>
          </p:cNvPr>
          <p:cNvPicPr>
            <a:picLocks noChangeAspect="1"/>
          </p:cNvPicPr>
          <p:nvPr/>
        </p:nvPicPr>
        <p:blipFill rotWithShape="1">
          <a:blip r:embed="rId2"/>
          <a:srcRect r="73310"/>
          <a:stretch/>
        </p:blipFill>
        <p:spPr>
          <a:xfrm>
            <a:off x="11183561" y="5805264"/>
            <a:ext cx="817096" cy="966491"/>
          </a:xfrm>
          <a:prstGeom prst="rect">
            <a:avLst/>
          </a:prstGeom>
        </p:spPr>
      </p:pic>
      <p:sp>
        <p:nvSpPr>
          <p:cNvPr id="3" name="TextBox 2">
            <a:extLst>
              <a:ext uri="{FF2B5EF4-FFF2-40B4-BE49-F238E27FC236}">
                <a16:creationId xmlns:a16="http://schemas.microsoft.com/office/drawing/2014/main" id="{CA88E8BC-7BF7-EA87-9BCE-A0CB7578B291}"/>
              </a:ext>
            </a:extLst>
          </p:cNvPr>
          <p:cNvSpPr txBox="1"/>
          <p:nvPr/>
        </p:nvSpPr>
        <p:spPr>
          <a:xfrm>
            <a:off x="3047172" y="2429747"/>
            <a:ext cx="6097656" cy="646331"/>
          </a:xfrm>
          <a:prstGeom prst="rect">
            <a:avLst/>
          </a:prstGeom>
          <a:noFill/>
        </p:spPr>
        <p:txBody>
          <a:bodyPr wrap="square">
            <a:spAutoFit/>
          </a:bodyPr>
          <a:lstStyle/>
          <a:p>
            <a:pPr algn="ctr"/>
            <a:r>
              <a:rPr lang="en-GB" sz="3600" dirty="0">
                <a:latin typeface="+mj-lt"/>
              </a:rPr>
              <a:t>Clients insights</a:t>
            </a:r>
            <a:endParaRPr lang="en-US" sz="3600" dirty="0">
              <a:latin typeface="+mj-lt"/>
            </a:endParaRPr>
          </a:p>
        </p:txBody>
      </p:sp>
    </p:spTree>
    <p:extLst>
      <p:ext uri="{BB962C8B-B14F-4D97-AF65-F5344CB8AC3E}">
        <p14:creationId xmlns:p14="http://schemas.microsoft.com/office/powerpoint/2010/main" val="33494980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3325062-0F8D-4119-3207-4C33731A22B1}"/>
              </a:ext>
            </a:extLst>
          </p:cNvPr>
          <p:cNvSpPr/>
          <p:nvPr/>
        </p:nvSpPr>
        <p:spPr>
          <a:xfrm>
            <a:off x="0" y="86245"/>
            <a:ext cx="12192000" cy="260648"/>
          </a:xfrm>
          <a:prstGeom prst="rect">
            <a:avLst/>
          </a:prstGeom>
          <a:gradFill flip="none" rotWithShape="1">
            <a:gsLst>
              <a:gs pos="50000">
                <a:schemeClr val="accent4"/>
              </a:gs>
              <a:gs pos="0">
                <a:schemeClr val="accent3"/>
              </a:gs>
              <a:gs pos="100000">
                <a:schemeClr val="accent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2" name="Picture 31" descr="White text on a black background&#10;&#10;Description automatically generated">
            <a:extLst>
              <a:ext uri="{FF2B5EF4-FFF2-40B4-BE49-F238E27FC236}">
                <a16:creationId xmlns:a16="http://schemas.microsoft.com/office/drawing/2014/main" id="{4D14A7BC-0835-3545-E2EE-41CBF9DB0425}"/>
              </a:ext>
            </a:extLst>
          </p:cNvPr>
          <p:cNvPicPr>
            <a:picLocks noChangeAspect="1"/>
          </p:cNvPicPr>
          <p:nvPr/>
        </p:nvPicPr>
        <p:blipFill rotWithShape="1">
          <a:blip r:embed="rId2"/>
          <a:srcRect r="73310"/>
          <a:stretch/>
        </p:blipFill>
        <p:spPr>
          <a:xfrm>
            <a:off x="11064552" y="5664496"/>
            <a:ext cx="936105" cy="1107259"/>
          </a:xfrm>
          <a:prstGeom prst="rect">
            <a:avLst/>
          </a:prstGeom>
        </p:spPr>
      </p:pic>
      <p:sp>
        <p:nvSpPr>
          <p:cNvPr id="3" name="Text Placeholder 3">
            <a:extLst>
              <a:ext uri="{FF2B5EF4-FFF2-40B4-BE49-F238E27FC236}">
                <a16:creationId xmlns:a16="http://schemas.microsoft.com/office/drawing/2014/main" id="{77554F0E-2A93-7216-6279-75E8D945C779}"/>
              </a:ext>
            </a:extLst>
          </p:cNvPr>
          <p:cNvSpPr txBox="1">
            <a:spLocks/>
          </p:cNvSpPr>
          <p:nvPr/>
        </p:nvSpPr>
        <p:spPr>
          <a:xfrm>
            <a:off x="1601928" y="586356"/>
            <a:ext cx="8640960" cy="586957"/>
          </a:xfrm>
          <a:prstGeom prst="rect">
            <a:avLst/>
          </a:prstGeom>
        </p:spPr>
        <p:txBody>
          <a:bodyPr vert="horz" lIns="0" tIns="45720" rIns="0" bIns="45720" rtlCol="0" anchor="t">
            <a:normAutofit/>
          </a:bodyPr>
          <a:lstStyle>
            <a:lvl1pPr marL="0" indent="0" algn="ctr" defTabSz="914400" rtl="0" eaLnBrk="1" latinLnBrk="0" hangingPunct="1">
              <a:lnSpc>
                <a:spcPct val="100000"/>
              </a:lnSpc>
              <a:spcBef>
                <a:spcPts val="1000"/>
              </a:spcBef>
              <a:buFont typeface="Arial" panose="020B0604020202020204" pitchFamily="34" charset="0"/>
              <a:buNone/>
              <a:defRPr sz="8800" kern="1200" spc="600">
                <a:ln w="12700">
                  <a:noFill/>
                </a:ln>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solidFill>
                  <a:srgbClr val="F7CD5C"/>
                </a:solidFill>
              </a:rPr>
              <a:t>Customer household income</a:t>
            </a:r>
          </a:p>
        </p:txBody>
      </p:sp>
      <p:pic>
        <p:nvPicPr>
          <p:cNvPr id="4098" name="Picture 2">
            <a:extLst>
              <a:ext uri="{FF2B5EF4-FFF2-40B4-BE49-F238E27FC236}">
                <a16:creationId xmlns:a16="http://schemas.microsoft.com/office/drawing/2014/main" id="{A39B08D6-A644-F488-F7DD-932CEB6F53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8111" y="1412776"/>
            <a:ext cx="7208593" cy="5043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146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3325062-0F8D-4119-3207-4C33731A22B1}"/>
              </a:ext>
            </a:extLst>
          </p:cNvPr>
          <p:cNvSpPr/>
          <p:nvPr/>
        </p:nvSpPr>
        <p:spPr>
          <a:xfrm>
            <a:off x="0" y="86245"/>
            <a:ext cx="12192000" cy="260648"/>
          </a:xfrm>
          <a:prstGeom prst="rect">
            <a:avLst/>
          </a:prstGeom>
          <a:gradFill flip="none" rotWithShape="1">
            <a:gsLst>
              <a:gs pos="50000">
                <a:schemeClr val="accent4"/>
              </a:gs>
              <a:gs pos="0">
                <a:schemeClr val="accent3"/>
              </a:gs>
              <a:gs pos="100000">
                <a:schemeClr val="accent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2" name="Picture 31" descr="White text on a black background&#10;&#10;Description automatically generated">
            <a:extLst>
              <a:ext uri="{FF2B5EF4-FFF2-40B4-BE49-F238E27FC236}">
                <a16:creationId xmlns:a16="http://schemas.microsoft.com/office/drawing/2014/main" id="{4D14A7BC-0835-3545-E2EE-41CBF9DB0425}"/>
              </a:ext>
            </a:extLst>
          </p:cNvPr>
          <p:cNvPicPr>
            <a:picLocks noChangeAspect="1"/>
          </p:cNvPicPr>
          <p:nvPr/>
        </p:nvPicPr>
        <p:blipFill rotWithShape="1">
          <a:blip r:embed="rId2"/>
          <a:srcRect r="73310"/>
          <a:stretch/>
        </p:blipFill>
        <p:spPr>
          <a:xfrm>
            <a:off x="11064552" y="5664496"/>
            <a:ext cx="936105" cy="1107259"/>
          </a:xfrm>
          <a:prstGeom prst="rect">
            <a:avLst/>
          </a:prstGeom>
        </p:spPr>
      </p:pic>
      <p:sp>
        <p:nvSpPr>
          <p:cNvPr id="3" name="Text Placeholder 3">
            <a:extLst>
              <a:ext uri="{FF2B5EF4-FFF2-40B4-BE49-F238E27FC236}">
                <a16:creationId xmlns:a16="http://schemas.microsoft.com/office/drawing/2014/main" id="{77554F0E-2A93-7216-6279-75E8D945C779}"/>
              </a:ext>
            </a:extLst>
          </p:cNvPr>
          <p:cNvSpPr txBox="1">
            <a:spLocks/>
          </p:cNvSpPr>
          <p:nvPr/>
        </p:nvSpPr>
        <p:spPr>
          <a:xfrm>
            <a:off x="1601928" y="586356"/>
            <a:ext cx="8640960" cy="586957"/>
          </a:xfrm>
          <a:prstGeom prst="rect">
            <a:avLst/>
          </a:prstGeom>
        </p:spPr>
        <p:txBody>
          <a:bodyPr vert="horz" lIns="0" tIns="45720" rIns="0" bIns="45720" rtlCol="0" anchor="t">
            <a:normAutofit/>
          </a:bodyPr>
          <a:lstStyle>
            <a:lvl1pPr marL="0" indent="0" algn="ctr" defTabSz="914400" rtl="0" eaLnBrk="1" latinLnBrk="0" hangingPunct="1">
              <a:lnSpc>
                <a:spcPct val="100000"/>
              </a:lnSpc>
              <a:spcBef>
                <a:spcPts val="1000"/>
              </a:spcBef>
              <a:buFont typeface="Arial" panose="020B0604020202020204" pitchFamily="34" charset="0"/>
              <a:buNone/>
              <a:defRPr sz="8800" kern="1200" spc="600">
                <a:ln w="12700">
                  <a:noFill/>
                </a:ln>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solidFill>
                  <a:srgbClr val="F7CD5C"/>
                </a:solidFill>
              </a:rPr>
              <a:t>Customer average age range</a:t>
            </a:r>
          </a:p>
        </p:txBody>
      </p:sp>
      <p:pic>
        <p:nvPicPr>
          <p:cNvPr id="3074" name="Picture 2">
            <a:extLst>
              <a:ext uri="{FF2B5EF4-FFF2-40B4-BE49-F238E27FC236}">
                <a16:creationId xmlns:a16="http://schemas.microsoft.com/office/drawing/2014/main" id="{45F71BF5-21B1-DD6A-4DA9-0CC2E4D46D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5560" y="1268760"/>
            <a:ext cx="7225414" cy="5059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8355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BD10EC0-F36F-07C5-C197-8A3A0152638A}"/>
              </a:ext>
            </a:extLst>
          </p:cNvPr>
          <p:cNvSpPr>
            <a:spLocks noGrp="1"/>
          </p:cNvSpPr>
          <p:nvPr>
            <p:ph type="body" sz="quarter" idx="14"/>
          </p:nvPr>
        </p:nvSpPr>
        <p:spPr/>
        <p:txBody>
          <a:bodyPr/>
          <a:lstStyle/>
          <a:p>
            <a:r>
              <a:rPr lang="en-US" dirty="0"/>
              <a:t>Insight summary</a:t>
            </a:r>
          </a:p>
        </p:txBody>
      </p:sp>
      <p:grpSp>
        <p:nvGrpSpPr>
          <p:cNvPr id="3" name="Group 2">
            <a:extLst>
              <a:ext uri="{FF2B5EF4-FFF2-40B4-BE49-F238E27FC236}">
                <a16:creationId xmlns:a16="http://schemas.microsoft.com/office/drawing/2014/main" id="{AEA217D3-1B53-7A0A-B13A-A9C33DC07969}"/>
              </a:ext>
            </a:extLst>
          </p:cNvPr>
          <p:cNvGrpSpPr/>
          <p:nvPr/>
        </p:nvGrpSpPr>
        <p:grpSpPr>
          <a:xfrm>
            <a:off x="3979958" y="1755736"/>
            <a:ext cx="4232084" cy="4215545"/>
            <a:chOff x="3979958" y="1755736"/>
            <a:chExt cx="4232084" cy="4215545"/>
          </a:xfrm>
        </p:grpSpPr>
        <p:sp>
          <p:nvSpPr>
            <p:cNvPr id="4" name="Freeform: Shape 3">
              <a:extLst>
                <a:ext uri="{FF2B5EF4-FFF2-40B4-BE49-F238E27FC236}">
                  <a16:creationId xmlns:a16="http://schemas.microsoft.com/office/drawing/2014/main" id="{268F93F8-54C4-1FCE-3D4B-6898D54A44F6}"/>
                </a:ext>
              </a:extLst>
            </p:cNvPr>
            <p:cNvSpPr/>
            <p:nvPr/>
          </p:nvSpPr>
          <p:spPr>
            <a:xfrm>
              <a:off x="4291251" y="1755736"/>
              <a:ext cx="1995149" cy="1439331"/>
            </a:xfrm>
            <a:custGeom>
              <a:avLst/>
              <a:gdLst>
                <a:gd name="connsiteX0" fmla="*/ 1495044 w 1652777"/>
                <a:gd name="connsiteY0" fmla="*/ 199168 h 1192339"/>
                <a:gd name="connsiteX1" fmla="*/ 1495044 w 1652777"/>
                <a:gd name="connsiteY1" fmla="*/ 0 h 1192339"/>
                <a:gd name="connsiteX2" fmla="*/ 0 w 1652777"/>
                <a:gd name="connsiteY2" fmla="*/ 844487 h 1192339"/>
                <a:gd name="connsiteX3" fmla="*/ 143256 w 1652777"/>
                <a:gd name="connsiteY3" fmla="*/ 927259 h 1192339"/>
                <a:gd name="connsiteX4" fmla="*/ 290703 w 1652777"/>
                <a:gd name="connsiteY4" fmla="*/ 861917 h 1192339"/>
                <a:gd name="connsiteX5" fmla="*/ 389668 w 1652777"/>
                <a:gd name="connsiteY5" fmla="*/ 888492 h 1192339"/>
                <a:gd name="connsiteX6" fmla="*/ 479298 w 1652777"/>
                <a:gd name="connsiteY6" fmla="*/ 1121283 h 1192339"/>
                <a:gd name="connsiteX7" fmla="*/ 602361 w 1652777"/>
                <a:gd name="connsiteY7" fmla="*/ 1192340 h 1192339"/>
                <a:gd name="connsiteX8" fmla="*/ 1495139 w 1652777"/>
                <a:gd name="connsiteY8" fmla="*/ 695611 h 1192339"/>
                <a:gd name="connsiteX9" fmla="*/ 1495139 w 1652777"/>
                <a:gd name="connsiteY9" fmla="*/ 529114 h 1192339"/>
                <a:gd name="connsiteX10" fmla="*/ 1652778 w 1652777"/>
                <a:gd name="connsiteY10" fmla="*/ 364141 h 1192339"/>
                <a:gd name="connsiteX11" fmla="*/ 1495044 w 1652777"/>
                <a:gd name="connsiteY11" fmla="*/ 199168 h 1192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2777" h="1192339">
                  <a:moveTo>
                    <a:pt x="1495044" y="199168"/>
                  </a:moveTo>
                  <a:lnTo>
                    <a:pt x="1495044" y="0"/>
                  </a:lnTo>
                  <a:cubicBezTo>
                    <a:pt x="863918" y="0"/>
                    <a:pt x="323279" y="306134"/>
                    <a:pt x="0" y="844487"/>
                  </a:cubicBezTo>
                  <a:lnTo>
                    <a:pt x="143256" y="927259"/>
                  </a:lnTo>
                  <a:cubicBezTo>
                    <a:pt x="180594" y="885825"/>
                    <a:pt x="233744" y="861917"/>
                    <a:pt x="290703" y="861917"/>
                  </a:cubicBezTo>
                  <a:cubicBezTo>
                    <a:pt x="325279" y="861917"/>
                    <a:pt x="359569" y="871061"/>
                    <a:pt x="389668" y="888492"/>
                  </a:cubicBezTo>
                  <a:cubicBezTo>
                    <a:pt x="471869" y="935927"/>
                    <a:pt x="507683" y="1033653"/>
                    <a:pt x="479298" y="1121283"/>
                  </a:cubicBezTo>
                  <a:lnTo>
                    <a:pt x="602361" y="1192340"/>
                  </a:lnTo>
                  <a:cubicBezTo>
                    <a:pt x="797243" y="876205"/>
                    <a:pt x="1120807" y="695611"/>
                    <a:pt x="1495139" y="695611"/>
                  </a:cubicBezTo>
                  <a:lnTo>
                    <a:pt x="1495139" y="529114"/>
                  </a:lnTo>
                  <a:cubicBezTo>
                    <a:pt x="1582865" y="525113"/>
                    <a:pt x="1652778" y="452914"/>
                    <a:pt x="1652778" y="364141"/>
                  </a:cubicBezTo>
                  <a:cubicBezTo>
                    <a:pt x="1652778" y="275463"/>
                    <a:pt x="1582769" y="203168"/>
                    <a:pt x="1495044" y="199168"/>
                  </a:cubicBezTo>
                  <a:close/>
                </a:path>
              </a:pathLst>
            </a:custGeom>
            <a:solidFill>
              <a:schemeClr val="accent3"/>
            </a:solidFill>
            <a:ln w="9525" cap="flat">
              <a:noFill/>
              <a:prstDash val="solid"/>
              <a:miter/>
            </a:ln>
            <a:effectLst>
              <a:outerShdw blurRad="571500" dist="381000" dir="5400000" sx="85000" sy="85000" algn="t" rotWithShape="0">
                <a:schemeClr val="accent5">
                  <a:alpha val="3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600" b="0" i="0" u="none" strike="noStrike" kern="1200" cap="none" spc="0" normalizeH="0" baseline="0" noProof="0">
                <a:ln>
                  <a:noFill/>
                </a:ln>
                <a:solidFill>
                  <a:srgbClr val="171616"/>
                </a:solidFill>
                <a:effectLst/>
                <a:uLnTx/>
                <a:uFillTx/>
                <a:latin typeface="Seaford"/>
                <a:ea typeface="+mn-ea"/>
                <a:cs typeface="+mn-cs"/>
              </a:endParaRPr>
            </a:p>
          </p:txBody>
        </p:sp>
        <p:sp>
          <p:nvSpPr>
            <p:cNvPr id="5" name="Freeform: Shape 4">
              <a:extLst>
                <a:ext uri="{FF2B5EF4-FFF2-40B4-BE49-F238E27FC236}">
                  <a16:creationId xmlns:a16="http://schemas.microsoft.com/office/drawing/2014/main" id="{1C21E290-65FC-E870-38AB-F86176C4C127}"/>
                </a:ext>
              </a:extLst>
            </p:cNvPr>
            <p:cNvSpPr/>
            <p:nvPr/>
          </p:nvSpPr>
          <p:spPr>
            <a:xfrm>
              <a:off x="3979958" y="2809651"/>
              <a:ext cx="1017737" cy="2072760"/>
            </a:xfrm>
            <a:custGeom>
              <a:avLst/>
              <a:gdLst>
                <a:gd name="connsiteX0" fmla="*/ 843092 w 843091"/>
                <a:gd name="connsiteY0" fmla="*/ 347758 h 1717071"/>
                <a:gd name="connsiteX1" fmla="*/ 695263 w 843091"/>
                <a:gd name="connsiteY1" fmla="*/ 262414 h 1717071"/>
                <a:gd name="connsiteX2" fmla="*/ 630875 w 843091"/>
                <a:gd name="connsiteY2" fmla="*/ 44196 h 1717071"/>
                <a:gd name="connsiteX3" fmla="*/ 409704 w 843091"/>
                <a:gd name="connsiteY3" fmla="*/ 97536 h 1717071"/>
                <a:gd name="connsiteX4" fmla="*/ 240730 w 843091"/>
                <a:gd name="connsiteY4" fmla="*/ 0 h 1717071"/>
                <a:gd name="connsiteX5" fmla="*/ 224538 w 843091"/>
                <a:gd name="connsiteY5" fmla="*/ 1717072 h 1717071"/>
                <a:gd name="connsiteX6" fmla="*/ 366937 w 843091"/>
                <a:gd name="connsiteY6" fmla="*/ 1634871 h 1717071"/>
                <a:gd name="connsiteX7" fmla="*/ 456662 w 843091"/>
                <a:gd name="connsiteY7" fmla="*/ 1402461 h 1717071"/>
                <a:gd name="connsiteX8" fmla="*/ 555627 w 843091"/>
                <a:gd name="connsiteY8" fmla="*/ 1375886 h 1717071"/>
                <a:gd name="connsiteX9" fmla="*/ 702788 w 843091"/>
                <a:gd name="connsiteY9" fmla="*/ 1440942 h 1717071"/>
                <a:gd name="connsiteX10" fmla="*/ 826994 w 843091"/>
                <a:gd name="connsiteY10" fmla="*/ 1369219 h 1717071"/>
                <a:gd name="connsiteX11" fmla="*/ 843092 w 843091"/>
                <a:gd name="connsiteY11" fmla="*/ 347758 h 1717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3091" h="1717071">
                  <a:moveTo>
                    <a:pt x="843092" y="347758"/>
                  </a:moveTo>
                  <a:lnTo>
                    <a:pt x="695263" y="262414"/>
                  </a:lnTo>
                  <a:cubicBezTo>
                    <a:pt x="735078" y="184594"/>
                    <a:pt x="707455" y="88392"/>
                    <a:pt x="630875" y="44196"/>
                  </a:cubicBezTo>
                  <a:cubicBezTo>
                    <a:pt x="554293" y="0"/>
                    <a:pt x="457138" y="24098"/>
                    <a:pt x="409704" y="97536"/>
                  </a:cubicBezTo>
                  <a:lnTo>
                    <a:pt x="240730" y="0"/>
                  </a:lnTo>
                  <a:cubicBezTo>
                    <a:pt x="-74833" y="546544"/>
                    <a:pt x="-80072" y="1167860"/>
                    <a:pt x="224538" y="1717072"/>
                  </a:cubicBezTo>
                  <a:lnTo>
                    <a:pt x="366937" y="1634871"/>
                  </a:lnTo>
                  <a:cubicBezTo>
                    <a:pt x="338743" y="1547336"/>
                    <a:pt x="374652" y="1449800"/>
                    <a:pt x="456662" y="1402461"/>
                  </a:cubicBezTo>
                  <a:cubicBezTo>
                    <a:pt x="486761" y="1385030"/>
                    <a:pt x="521051" y="1375886"/>
                    <a:pt x="555627" y="1375886"/>
                  </a:cubicBezTo>
                  <a:cubicBezTo>
                    <a:pt x="612396" y="1375886"/>
                    <a:pt x="665450" y="1399794"/>
                    <a:pt x="702788" y="1440942"/>
                  </a:cubicBezTo>
                  <a:lnTo>
                    <a:pt x="826994" y="1369219"/>
                  </a:lnTo>
                  <a:cubicBezTo>
                    <a:pt x="650591" y="1042416"/>
                    <a:pt x="656021" y="671989"/>
                    <a:pt x="843092" y="347758"/>
                  </a:cubicBezTo>
                  <a:close/>
                </a:path>
              </a:pathLst>
            </a:custGeom>
            <a:solidFill>
              <a:schemeClr val="accent4"/>
            </a:solidFill>
            <a:ln w="9525" cap="flat">
              <a:noFill/>
              <a:prstDash val="solid"/>
              <a:miter/>
            </a:ln>
            <a:effectLst>
              <a:outerShdw blurRad="571500" dist="381000" dir="5400000" sx="85000" sy="85000" algn="t" rotWithShape="0">
                <a:schemeClr val="accent5">
                  <a:alpha val="3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600" b="0" i="0" u="none" strike="noStrike" kern="1200" cap="none" spc="0" normalizeH="0" baseline="0" noProof="0">
                <a:ln>
                  <a:noFill/>
                </a:ln>
                <a:solidFill>
                  <a:srgbClr val="171616"/>
                </a:solidFill>
                <a:effectLst/>
                <a:uLnTx/>
                <a:uFillTx/>
                <a:latin typeface="Seaford"/>
                <a:ea typeface="+mn-ea"/>
                <a:cs typeface="+mn-cs"/>
              </a:endParaRPr>
            </a:p>
          </p:txBody>
        </p:sp>
        <p:sp>
          <p:nvSpPr>
            <p:cNvPr id="6" name="Freeform: Shape 5">
              <a:extLst>
                <a:ext uri="{FF2B5EF4-FFF2-40B4-BE49-F238E27FC236}">
                  <a16:creationId xmlns:a16="http://schemas.microsoft.com/office/drawing/2014/main" id="{23EEDF29-B9AF-904B-CF67-A95C218A0CAA}"/>
                </a:ext>
              </a:extLst>
            </p:cNvPr>
            <p:cNvSpPr/>
            <p:nvPr/>
          </p:nvSpPr>
          <p:spPr>
            <a:xfrm>
              <a:off x="4270555" y="4497686"/>
              <a:ext cx="1785309" cy="1473135"/>
            </a:xfrm>
            <a:custGeom>
              <a:avLst/>
              <a:gdLst>
                <a:gd name="connsiteX0" fmla="*/ 1478947 w 1478946"/>
                <a:gd name="connsiteY0" fmla="*/ 662369 h 1220342"/>
                <a:gd name="connsiteX1" fmla="*/ 1478947 w 1478946"/>
                <a:gd name="connsiteY1" fmla="*/ 524732 h 1220342"/>
                <a:gd name="connsiteX2" fmla="*/ 602361 w 1478946"/>
                <a:gd name="connsiteY2" fmla="*/ 0 h 1220342"/>
                <a:gd name="connsiteX3" fmla="*/ 453485 w 1478946"/>
                <a:gd name="connsiteY3" fmla="*/ 86011 h 1220342"/>
                <a:gd name="connsiteX4" fmla="*/ 232505 w 1478946"/>
                <a:gd name="connsiteY4" fmla="*/ 32956 h 1220342"/>
                <a:gd name="connsiteX5" fmla="*/ 167926 w 1478946"/>
                <a:gd name="connsiteY5" fmla="*/ 250793 h 1220342"/>
                <a:gd name="connsiteX6" fmla="*/ 0 w 1478946"/>
                <a:gd name="connsiteY6" fmla="*/ 347758 h 1220342"/>
                <a:gd name="connsiteX7" fmla="*/ 1478947 w 1478946"/>
                <a:gd name="connsiteY7" fmla="*/ 1220343 h 1220342"/>
                <a:gd name="connsiteX8" fmla="*/ 1478947 w 1478946"/>
                <a:gd name="connsiteY8" fmla="*/ 1051084 h 1220342"/>
                <a:gd name="connsiteX9" fmla="*/ 1320832 w 1478946"/>
                <a:gd name="connsiteY9" fmla="*/ 856774 h 1220342"/>
                <a:gd name="connsiteX10" fmla="*/ 1478947 w 1478946"/>
                <a:gd name="connsiteY10" fmla="*/ 662369 h 1220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78946" h="1220342">
                  <a:moveTo>
                    <a:pt x="1478947" y="662369"/>
                  </a:moveTo>
                  <a:lnTo>
                    <a:pt x="1478947" y="524732"/>
                  </a:lnTo>
                  <a:cubicBezTo>
                    <a:pt x="1107758" y="514064"/>
                    <a:pt x="789527" y="324136"/>
                    <a:pt x="602361" y="0"/>
                  </a:cubicBezTo>
                  <a:lnTo>
                    <a:pt x="453485" y="86011"/>
                  </a:lnTo>
                  <a:cubicBezTo>
                    <a:pt x="405956" y="12859"/>
                    <a:pt x="308991" y="-11144"/>
                    <a:pt x="232505" y="32956"/>
                  </a:cubicBezTo>
                  <a:cubicBezTo>
                    <a:pt x="156020" y="77057"/>
                    <a:pt x="128397" y="173069"/>
                    <a:pt x="167926" y="250793"/>
                  </a:cubicBezTo>
                  <a:lnTo>
                    <a:pt x="0" y="347758"/>
                  </a:lnTo>
                  <a:cubicBezTo>
                    <a:pt x="315563" y="894302"/>
                    <a:pt x="851059" y="1209485"/>
                    <a:pt x="1478947" y="1220343"/>
                  </a:cubicBezTo>
                  <a:lnTo>
                    <a:pt x="1478947" y="1051084"/>
                  </a:lnTo>
                  <a:cubicBezTo>
                    <a:pt x="1388078" y="1032510"/>
                    <a:pt x="1320832" y="952500"/>
                    <a:pt x="1320832" y="856774"/>
                  </a:cubicBezTo>
                  <a:cubicBezTo>
                    <a:pt x="1320832" y="760952"/>
                    <a:pt x="1388078" y="680942"/>
                    <a:pt x="1478947" y="662369"/>
                  </a:cubicBezTo>
                  <a:close/>
                </a:path>
              </a:pathLst>
            </a:custGeom>
            <a:solidFill>
              <a:schemeClr val="accent2"/>
            </a:solidFill>
            <a:ln w="9525" cap="flat">
              <a:noFill/>
              <a:prstDash val="solid"/>
              <a:miter/>
            </a:ln>
            <a:effectLst>
              <a:outerShdw blurRad="571500" dist="381000" dir="5400000" sx="85000" sy="85000" algn="t" rotWithShape="0">
                <a:schemeClr val="accent5">
                  <a:alpha val="3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600" b="0" i="0" u="none" strike="noStrike" kern="1200" cap="none" spc="0" normalizeH="0" baseline="0" noProof="0">
                <a:ln>
                  <a:noFill/>
                </a:ln>
                <a:solidFill>
                  <a:srgbClr val="171616"/>
                </a:solidFill>
                <a:effectLst/>
                <a:uLnTx/>
                <a:uFillTx/>
                <a:latin typeface="Seaford"/>
                <a:ea typeface="+mn-ea"/>
                <a:cs typeface="+mn-cs"/>
              </a:endParaRPr>
            </a:p>
          </p:txBody>
        </p:sp>
        <p:sp>
          <p:nvSpPr>
            <p:cNvPr id="7" name="Freeform: Shape 6">
              <a:extLst>
                <a:ext uri="{FF2B5EF4-FFF2-40B4-BE49-F238E27FC236}">
                  <a16:creationId xmlns:a16="http://schemas.microsoft.com/office/drawing/2014/main" id="{9D371460-AF2A-D4FC-5928-AF5675DECCA6}"/>
                </a:ext>
              </a:extLst>
            </p:cNvPr>
            <p:cNvSpPr/>
            <p:nvPr/>
          </p:nvSpPr>
          <p:spPr>
            <a:xfrm>
              <a:off x="5905241" y="4532065"/>
              <a:ext cx="1995726" cy="1439216"/>
            </a:xfrm>
            <a:custGeom>
              <a:avLst/>
              <a:gdLst>
                <a:gd name="connsiteX0" fmla="*/ 1502759 w 1653254"/>
                <a:gd name="connsiteY0" fmla="*/ 260985 h 1192244"/>
                <a:gd name="connsiteX1" fmla="*/ 1355122 w 1653254"/>
                <a:gd name="connsiteY1" fmla="*/ 326612 h 1192244"/>
                <a:gd name="connsiteX2" fmla="*/ 1256157 w 1653254"/>
                <a:gd name="connsiteY2" fmla="*/ 300037 h 1192244"/>
                <a:gd name="connsiteX3" fmla="*/ 1166622 w 1653254"/>
                <a:gd name="connsiteY3" fmla="*/ 66865 h 1192244"/>
                <a:gd name="connsiteX4" fmla="*/ 1050798 w 1653254"/>
                <a:gd name="connsiteY4" fmla="*/ 0 h 1192244"/>
                <a:gd name="connsiteX5" fmla="*/ 158115 w 1653254"/>
                <a:gd name="connsiteY5" fmla="*/ 496729 h 1192244"/>
                <a:gd name="connsiteX6" fmla="*/ 158115 w 1653254"/>
                <a:gd name="connsiteY6" fmla="*/ 663130 h 1192244"/>
                <a:gd name="connsiteX7" fmla="*/ 0 w 1653254"/>
                <a:gd name="connsiteY7" fmla="*/ 828103 h 1192244"/>
                <a:gd name="connsiteX8" fmla="*/ 158115 w 1653254"/>
                <a:gd name="connsiteY8" fmla="*/ 993076 h 1192244"/>
                <a:gd name="connsiteX9" fmla="*/ 158115 w 1653254"/>
                <a:gd name="connsiteY9" fmla="*/ 1192244 h 1192244"/>
                <a:gd name="connsiteX10" fmla="*/ 1653254 w 1653254"/>
                <a:gd name="connsiteY10" fmla="*/ 347758 h 1192244"/>
                <a:gd name="connsiteX11" fmla="*/ 1502759 w 1653254"/>
                <a:gd name="connsiteY11" fmla="*/ 260985 h 1192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3254" h="1192244">
                  <a:moveTo>
                    <a:pt x="1502759" y="260985"/>
                  </a:moveTo>
                  <a:cubicBezTo>
                    <a:pt x="1465421" y="302609"/>
                    <a:pt x="1412272" y="326612"/>
                    <a:pt x="1355122" y="326612"/>
                  </a:cubicBezTo>
                  <a:cubicBezTo>
                    <a:pt x="1320546" y="326612"/>
                    <a:pt x="1286256" y="317468"/>
                    <a:pt x="1256157" y="300037"/>
                  </a:cubicBezTo>
                  <a:cubicBezTo>
                    <a:pt x="1173766" y="252412"/>
                    <a:pt x="1137952" y="154591"/>
                    <a:pt x="1166622" y="66865"/>
                  </a:cubicBezTo>
                  <a:lnTo>
                    <a:pt x="1050798" y="0"/>
                  </a:lnTo>
                  <a:cubicBezTo>
                    <a:pt x="855916" y="316135"/>
                    <a:pt x="532352" y="496729"/>
                    <a:pt x="158115" y="496729"/>
                  </a:cubicBezTo>
                  <a:lnTo>
                    <a:pt x="158115" y="663130"/>
                  </a:lnTo>
                  <a:cubicBezTo>
                    <a:pt x="70199" y="666845"/>
                    <a:pt x="0" y="739235"/>
                    <a:pt x="0" y="828103"/>
                  </a:cubicBezTo>
                  <a:cubicBezTo>
                    <a:pt x="0" y="916972"/>
                    <a:pt x="70199" y="989362"/>
                    <a:pt x="158115" y="993076"/>
                  </a:cubicBezTo>
                  <a:lnTo>
                    <a:pt x="158115" y="1192244"/>
                  </a:lnTo>
                  <a:cubicBezTo>
                    <a:pt x="789242" y="1192244"/>
                    <a:pt x="1329976" y="886111"/>
                    <a:pt x="1653254" y="347758"/>
                  </a:cubicBezTo>
                  <a:lnTo>
                    <a:pt x="1502759" y="260985"/>
                  </a:lnTo>
                  <a:close/>
                </a:path>
              </a:pathLst>
            </a:custGeom>
            <a:solidFill>
              <a:schemeClr val="accent3"/>
            </a:solidFill>
            <a:ln w="9525" cap="flat">
              <a:noFill/>
              <a:prstDash val="solid"/>
              <a:miter/>
            </a:ln>
            <a:effectLst>
              <a:outerShdw blurRad="571500" dist="381000" dir="5400000" sx="85000" sy="85000" algn="t" rotWithShape="0">
                <a:schemeClr val="accent5">
                  <a:alpha val="3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600" b="0" i="0" u="none" strike="noStrike" kern="1200" cap="none" spc="0" normalizeH="0" baseline="0" noProof="0">
                <a:ln>
                  <a:noFill/>
                </a:ln>
                <a:solidFill>
                  <a:srgbClr val="171616"/>
                </a:solidFill>
                <a:effectLst/>
                <a:uLnTx/>
                <a:uFillTx/>
                <a:latin typeface="Seaford"/>
                <a:ea typeface="+mn-ea"/>
                <a:cs typeface="+mn-cs"/>
              </a:endParaRPr>
            </a:p>
          </p:txBody>
        </p:sp>
        <p:sp>
          <p:nvSpPr>
            <p:cNvPr id="8" name="Freeform: Shape 7">
              <a:extLst>
                <a:ext uri="{FF2B5EF4-FFF2-40B4-BE49-F238E27FC236}">
                  <a16:creationId xmlns:a16="http://schemas.microsoft.com/office/drawing/2014/main" id="{A2ACF40E-ECF9-8372-F806-09A59BE9CCDB}"/>
                </a:ext>
              </a:extLst>
            </p:cNvPr>
            <p:cNvSpPr/>
            <p:nvPr/>
          </p:nvSpPr>
          <p:spPr>
            <a:xfrm>
              <a:off x="7194292" y="2844720"/>
              <a:ext cx="1017750" cy="2072760"/>
            </a:xfrm>
            <a:custGeom>
              <a:avLst/>
              <a:gdLst>
                <a:gd name="connsiteX0" fmla="*/ 618554 w 843102"/>
                <a:gd name="connsiteY0" fmla="*/ 0 h 1717071"/>
                <a:gd name="connsiteX1" fmla="*/ 466725 w 843102"/>
                <a:gd name="connsiteY1" fmla="*/ 87630 h 1717071"/>
                <a:gd name="connsiteX2" fmla="*/ 377381 w 843102"/>
                <a:gd name="connsiteY2" fmla="*/ 321373 h 1717071"/>
                <a:gd name="connsiteX3" fmla="*/ 278416 w 843102"/>
                <a:gd name="connsiteY3" fmla="*/ 347948 h 1717071"/>
                <a:gd name="connsiteX4" fmla="*/ 278416 w 843102"/>
                <a:gd name="connsiteY4" fmla="*/ 347948 h 1717071"/>
                <a:gd name="connsiteX5" fmla="*/ 130302 w 843102"/>
                <a:gd name="connsiteY5" fmla="*/ 281845 h 1717071"/>
                <a:gd name="connsiteX6" fmla="*/ 16193 w 843102"/>
                <a:gd name="connsiteY6" fmla="*/ 347758 h 1717071"/>
                <a:gd name="connsiteX7" fmla="*/ 0 w 843102"/>
                <a:gd name="connsiteY7" fmla="*/ 1369219 h 1717071"/>
                <a:gd name="connsiteX8" fmla="*/ 140684 w 843102"/>
                <a:gd name="connsiteY8" fmla="*/ 1450467 h 1717071"/>
                <a:gd name="connsiteX9" fmla="*/ 204883 w 843102"/>
                <a:gd name="connsiteY9" fmla="*/ 1669066 h 1717071"/>
                <a:gd name="connsiteX10" fmla="*/ 426339 w 843102"/>
                <a:gd name="connsiteY10" fmla="*/ 1615440 h 1717071"/>
                <a:gd name="connsiteX11" fmla="*/ 602456 w 843102"/>
                <a:gd name="connsiteY11" fmla="*/ 1717072 h 1717071"/>
                <a:gd name="connsiteX12" fmla="*/ 618554 w 843102"/>
                <a:gd name="connsiteY12" fmla="*/ 0 h 1717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43102" h="1717071">
                  <a:moveTo>
                    <a:pt x="618554" y="0"/>
                  </a:moveTo>
                  <a:lnTo>
                    <a:pt x="466725" y="87630"/>
                  </a:lnTo>
                  <a:cubicBezTo>
                    <a:pt x="495776" y="175546"/>
                    <a:pt x="460153" y="273653"/>
                    <a:pt x="377381" y="321373"/>
                  </a:cubicBezTo>
                  <a:cubicBezTo>
                    <a:pt x="347282" y="338804"/>
                    <a:pt x="312992" y="347948"/>
                    <a:pt x="278416" y="347948"/>
                  </a:cubicBezTo>
                  <a:lnTo>
                    <a:pt x="278416" y="347948"/>
                  </a:lnTo>
                  <a:cubicBezTo>
                    <a:pt x="221075" y="347948"/>
                    <a:pt x="167640" y="323660"/>
                    <a:pt x="130302" y="281845"/>
                  </a:cubicBezTo>
                  <a:lnTo>
                    <a:pt x="16193" y="347758"/>
                  </a:lnTo>
                  <a:cubicBezTo>
                    <a:pt x="192500" y="674561"/>
                    <a:pt x="187166" y="1045083"/>
                    <a:pt x="0" y="1369219"/>
                  </a:cubicBezTo>
                  <a:lnTo>
                    <a:pt x="140684" y="1450467"/>
                  </a:lnTo>
                  <a:cubicBezTo>
                    <a:pt x="100584" y="1528286"/>
                    <a:pt x="128207" y="1624775"/>
                    <a:pt x="204883" y="1669066"/>
                  </a:cubicBezTo>
                  <a:cubicBezTo>
                    <a:pt x="281559" y="1713357"/>
                    <a:pt x="378905" y="1689068"/>
                    <a:pt x="426339" y="1615440"/>
                  </a:cubicBezTo>
                  <a:lnTo>
                    <a:pt x="602456" y="1717072"/>
                  </a:lnTo>
                  <a:cubicBezTo>
                    <a:pt x="917925" y="1170527"/>
                    <a:pt x="923163" y="549211"/>
                    <a:pt x="618554" y="0"/>
                  </a:cubicBezTo>
                  <a:close/>
                </a:path>
              </a:pathLst>
            </a:custGeom>
            <a:solidFill>
              <a:schemeClr val="accent4"/>
            </a:solidFill>
            <a:ln w="9525" cap="flat">
              <a:noFill/>
              <a:prstDash val="solid"/>
              <a:miter/>
            </a:ln>
            <a:effectLst>
              <a:outerShdw blurRad="571500" dist="381000" dir="5400000" sx="85000" sy="85000" algn="t" rotWithShape="0">
                <a:schemeClr val="accent5">
                  <a:alpha val="3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600" b="0" i="0" u="none" strike="noStrike" kern="1200" cap="none" spc="0" normalizeH="0" baseline="0" noProof="0">
                <a:ln>
                  <a:noFill/>
                </a:ln>
                <a:solidFill>
                  <a:srgbClr val="171616"/>
                </a:solidFill>
                <a:effectLst/>
                <a:uLnTx/>
                <a:uFillTx/>
                <a:latin typeface="Seaford"/>
                <a:ea typeface="+mn-ea"/>
                <a:cs typeface="+mn-cs"/>
              </a:endParaRPr>
            </a:p>
          </p:txBody>
        </p:sp>
        <p:sp>
          <p:nvSpPr>
            <p:cNvPr id="9" name="Freeform: Shape 8">
              <a:extLst>
                <a:ext uri="{FF2B5EF4-FFF2-40B4-BE49-F238E27FC236}">
                  <a16:creationId xmlns:a16="http://schemas.microsoft.com/office/drawing/2014/main" id="{F9BEF6A0-D76D-61AC-0552-F76FB871CBA7}"/>
                </a:ext>
              </a:extLst>
            </p:cNvPr>
            <p:cNvSpPr/>
            <p:nvPr/>
          </p:nvSpPr>
          <p:spPr>
            <a:xfrm>
              <a:off x="6136237" y="1756310"/>
              <a:ext cx="1785194" cy="1473135"/>
            </a:xfrm>
            <a:custGeom>
              <a:avLst/>
              <a:gdLst>
                <a:gd name="connsiteX0" fmla="*/ 1478852 w 1478851"/>
                <a:gd name="connsiteY0" fmla="*/ 872585 h 1220342"/>
                <a:gd name="connsiteX1" fmla="*/ 0 w 1478851"/>
                <a:gd name="connsiteY1" fmla="*/ 0 h 1220342"/>
                <a:gd name="connsiteX2" fmla="*/ 0 w 1478851"/>
                <a:gd name="connsiteY2" fmla="*/ 169450 h 1220342"/>
                <a:gd name="connsiteX3" fmla="*/ 157639 w 1478851"/>
                <a:gd name="connsiteY3" fmla="*/ 363665 h 1220342"/>
                <a:gd name="connsiteX4" fmla="*/ 0 w 1478851"/>
                <a:gd name="connsiteY4" fmla="*/ 557879 h 1220342"/>
                <a:gd name="connsiteX5" fmla="*/ 0 w 1478851"/>
                <a:gd name="connsiteY5" fmla="*/ 695611 h 1220342"/>
                <a:gd name="connsiteX6" fmla="*/ 876586 w 1478851"/>
                <a:gd name="connsiteY6" fmla="*/ 1220343 h 1220342"/>
                <a:gd name="connsiteX7" fmla="*/ 876586 w 1478851"/>
                <a:gd name="connsiteY7" fmla="*/ 1220343 h 1220342"/>
                <a:gd name="connsiteX8" fmla="*/ 1015651 w 1478851"/>
                <a:gd name="connsiteY8" fmla="*/ 1140047 h 1220342"/>
                <a:gd name="connsiteX9" fmla="*/ 1237393 w 1478851"/>
                <a:gd name="connsiteY9" fmla="*/ 1194245 h 1220342"/>
                <a:gd name="connsiteX10" fmla="*/ 1301401 w 1478851"/>
                <a:gd name="connsiteY10" fmla="*/ 975074 h 1220342"/>
                <a:gd name="connsiteX11" fmla="*/ 1478852 w 1478851"/>
                <a:gd name="connsiteY11" fmla="*/ 872585 h 1220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8851" h="1220342">
                  <a:moveTo>
                    <a:pt x="1478852" y="872585"/>
                  </a:moveTo>
                  <a:cubicBezTo>
                    <a:pt x="1163288" y="326041"/>
                    <a:pt x="627888" y="10859"/>
                    <a:pt x="0" y="0"/>
                  </a:cubicBezTo>
                  <a:lnTo>
                    <a:pt x="0" y="169450"/>
                  </a:lnTo>
                  <a:cubicBezTo>
                    <a:pt x="90583" y="188214"/>
                    <a:pt x="157639" y="268224"/>
                    <a:pt x="157639" y="363665"/>
                  </a:cubicBezTo>
                  <a:cubicBezTo>
                    <a:pt x="157639" y="459105"/>
                    <a:pt x="90583" y="539115"/>
                    <a:pt x="0" y="557879"/>
                  </a:cubicBezTo>
                  <a:lnTo>
                    <a:pt x="0" y="695611"/>
                  </a:lnTo>
                  <a:cubicBezTo>
                    <a:pt x="371284" y="706279"/>
                    <a:pt x="689420" y="896207"/>
                    <a:pt x="876586" y="1220343"/>
                  </a:cubicBezTo>
                  <a:lnTo>
                    <a:pt x="876586" y="1220343"/>
                  </a:lnTo>
                  <a:lnTo>
                    <a:pt x="1015651" y="1140047"/>
                  </a:lnTo>
                  <a:cubicBezTo>
                    <a:pt x="1062895" y="1214152"/>
                    <a:pt x="1160526" y="1238631"/>
                    <a:pt x="1237393" y="1194245"/>
                  </a:cubicBezTo>
                  <a:cubicBezTo>
                    <a:pt x="1314260" y="1149858"/>
                    <a:pt x="1341882" y="1053084"/>
                    <a:pt x="1301401" y="975074"/>
                  </a:cubicBezTo>
                  <a:lnTo>
                    <a:pt x="1478852" y="872585"/>
                  </a:lnTo>
                  <a:close/>
                </a:path>
              </a:pathLst>
            </a:custGeom>
            <a:solidFill>
              <a:schemeClr val="accent2"/>
            </a:solidFill>
            <a:ln w="9525" cap="flat">
              <a:noFill/>
              <a:prstDash val="solid"/>
              <a:miter/>
            </a:ln>
            <a:effectLst>
              <a:outerShdw blurRad="571500" dist="381000" dir="5400000" sx="85000" sy="85000" algn="t" rotWithShape="0">
                <a:schemeClr val="accent5">
                  <a:alpha val="3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600" b="0" i="0" u="none" strike="noStrike" kern="1200" cap="none" spc="0" normalizeH="0" baseline="0" noProof="0">
                <a:ln>
                  <a:noFill/>
                </a:ln>
                <a:solidFill>
                  <a:srgbClr val="171616"/>
                </a:solidFill>
                <a:effectLst/>
                <a:uLnTx/>
                <a:uFillTx/>
                <a:latin typeface="Seaford"/>
                <a:ea typeface="+mn-ea"/>
                <a:cs typeface="+mn-cs"/>
              </a:endParaRPr>
            </a:p>
          </p:txBody>
        </p:sp>
        <p:sp>
          <p:nvSpPr>
            <p:cNvPr id="10" name="TextBox 9">
              <a:extLst>
                <a:ext uri="{FF2B5EF4-FFF2-40B4-BE49-F238E27FC236}">
                  <a16:creationId xmlns:a16="http://schemas.microsoft.com/office/drawing/2014/main" id="{2C976380-128C-F669-AF6F-B0913880317D}"/>
                </a:ext>
              </a:extLst>
            </p:cNvPr>
            <p:cNvSpPr txBox="1"/>
            <p:nvPr/>
          </p:nvSpPr>
          <p:spPr>
            <a:xfrm rot="19561109">
              <a:off x="4538693" y="2091083"/>
              <a:ext cx="1608691" cy="619593"/>
            </a:xfrm>
            <a:prstGeom prst="rect">
              <a:avLst/>
            </a:prstGeom>
            <a:noFill/>
          </p:spPr>
          <p:txBody>
            <a:bodyPr wrap="square" rtlCol="0" anchor="ctr">
              <a:spAutoFit/>
            </a:bodyPr>
            <a:lstStyle>
              <a:defPPr>
                <a:defRPr lang="en-US"/>
              </a:defPPr>
              <a:lvl1pPr>
                <a:lnSpc>
                  <a:spcPct val="130000"/>
                </a:lnSpc>
                <a:spcBef>
                  <a:spcPts val="1200"/>
                </a:spcBef>
                <a:defRPr sz="1400">
                  <a:solidFill>
                    <a:schemeClr val="accent1"/>
                  </a:solidFill>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130000"/>
                </a:lnSpc>
                <a:spcBef>
                  <a:spcPts val="1200"/>
                </a:spcBef>
                <a:spcAft>
                  <a:spcPts val="0"/>
                </a:spcAft>
                <a:buClrTx/>
                <a:buSzTx/>
                <a:buFontTx/>
                <a:buNone/>
                <a:tabLst/>
                <a:defRPr/>
              </a:pPr>
              <a:r>
                <a:rPr kumimoji="0" lang="en-CA" sz="1400" b="1" i="0" u="none" strike="noStrike" kern="1200" cap="none" spc="0" normalizeH="0" baseline="0" noProof="0" dirty="0">
                  <a:ln>
                    <a:noFill/>
                  </a:ln>
                  <a:solidFill>
                    <a:srgbClr val="F7CD5C"/>
                  </a:solidFill>
                  <a:effectLst/>
                  <a:uLnTx/>
                  <a:uFillTx/>
                  <a:latin typeface="Seaford"/>
                  <a:ea typeface="Open Sans" panose="020B0606030504020204" pitchFamily="34" charset="0"/>
                  <a:cs typeface="Open Sans" panose="020B0606030504020204" pitchFamily="34" charset="0"/>
                </a:rPr>
                <a:t>Post High School education</a:t>
              </a:r>
              <a:endParaRPr kumimoji="0" lang="en-IN" sz="1050" b="1" i="0" u="none" strike="noStrike" kern="1200" cap="none" spc="0" normalizeH="0" baseline="0" noProof="0" dirty="0">
                <a:ln>
                  <a:noFill/>
                </a:ln>
                <a:solidFill>
                  <a:srgbClr val="F7CD5C"/>
                </a:solidFill>
                <a:effectLst/>
                <a:uLnTx/>
                <a:uFillTx/>
                <a:latin typeface="Seaford"/>
                <a:ea typeface="Open Sans" panose="020B0606030504020204" pitchFamily="34" charset="0"/>
                <a:cs typeface="Rubik" pitchFamily="2" charset="-79"/>
              </a:endParaRPr>
            </a:p>
          </p:txBody>
        </p:sp>
        <p:sp>
          <p:nvSpPr>
            <p:cNvPr id="11" name="TextBox 10">
              <a:extLst>
                <a:ext uri="{FF2B5EF4-FFF2-40B4-BE49-F238E27FC236}">
                  <a16:creationId xmlns:a16="http://schemas.microsoft.com/office/drawing/2014/main" id="{15B83F8A-532F-4A3F-A320-008723147B14}"/>
                </a:ext>
              </a:extLst>
            </p:cNvPr>
            <p:cNvSpPr txBox="1"/>
            <p:nvPr/>
          </p:nvSpPr>
          <p:spPr>
            <a:xfrm rot="2058564">
              <a:off x="6253446" y="2288050"/>
              <a:ext cx="1608691" cy="445443"/>
            </a:xfrm>
            <a:prstGeom prst="rect">
              <a:avLst/>
            </a:prstGeom>
            <a:noFill/>
          </p:spPr>
          <p:txBody>
            <a:bodyPr wrap="square" rtlCol="0" anchor="ctr">
              <a:spAutoFit/>
            </a:bodyPr>
            <a:lstStyle>
              <a:defPPr>
                <a:defRPr lang="en-US"/>
              </a:defPPr>
              <a:lvl1pPr>
                <a:lnSpc>
                  <a:spcPct val="130000"/>
                </a:lnSpc>
                <a:spcBef>
                  <a:spcPts val="1200"/>
                </a:spcBef>
                <a:defRPr sz="1400">
                  <a:solidFill>
                    <a:schemeClr val="accent1"/>
                  </a:solidFill>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130000"/>
                </a:lnSpc>
                <a:spcBef>
                  <a:spcPts val="1200"/>
                </a:spcBef>
                <a:spcAft>
                  <a:spcPts val="0"/>
                </a:spcAft>
                <a:buClrTx/>
                <a:buSzTx/>
                <a:buFontTx/>
                <a:buNone/>
                <a:tabLst/>
                <a:defRPr/>
              </a:pPr>
              <a:r>
                <a:rPr kumimoji="0" lang="en-CA" sz="2000" b="1" i="0" u="none" strike="noStrike" kern="1200" cap="none" spc="0" normalizeH="0" baseline="0" noProof="0" dirty="0">
                  <a:ln>
                    <a:noFill/>
                  </a:ln>
                  <a:solidFill>
                    <a:srgbClr val="E7E6E6"/>
                  </a:solidFill>
                  <a:effectLst/>
                  <a:uLnTx/>
                  <a:uFillTx/>
                  <a:latin typeface="Seaford"/>
                  <a:ea typeface="Open Sans" panose="020B0606030504020204" pitchFamily="34" charset="0"/>
                  <a:cs typeface="Open Sans" panose="020B0606030504020204" pitchFamily="34" charset="0"/>
                </a:rPr>
                <a:t>Marriage</a:t>
              </a:r>
              <a:r>
                <a:rPr kumimoji="0" lang="en-IN" sz="2000" b="1" i="0" u="none" strike="noStrike" kern="1200" cap="none" spc="0" normalizeH="0" baseline="0" noProof="0" dirty="0">
                  <a:ln>
                    <a:noFill/>
                  </a:ln>
                  <a:solidFill>
                    <a:srgbClr val="171616"/>
                  </a:solidFill>
                  <a:effectLst/>
                  <a:uLnTx/>
                  <a:uFillTx/>
                  <a:latin typeface="Seaford"/>
                  <a:ea typeface="Open Sans" panose="020B0606030504020204" pitchFamily="34" charset="0"/>
                  <a:cs typeface="Rubik" pitchFamily="2" charset="-79"/>
                </a:rPr>
                <a:t> 1</a:t>
              </a:r>
            </a:p>
          </p:txBody>
        </p:sp>
        <p:sp>
          <p:nvSpPr>
            <p:cNvPr id="12" name="TextBox 11">
              <a:extLst>
                <a:ext uri="{FF2B5EF4-FFF2-40B4-BE49-F238E27FC236}">
                  <a16:creationId xmlns:a16="http://schemas.microsoft.com/office/drawing/2014/main" id="{1A0EA52D-F603-9F86-DA57-D80705633532}"/>
                </a:ext>
              </a:extLst>
            </p:cNvPr>
            <p:cNvSpPr txBox="1"/>
            <p:nvPr/>
          </p:nvSpPr>
          <p:spPr>
            <a:xfrm rot="16200000">
              <a:off x="3628428" y="3541390"/>
              <a:ext cx="1608691" cy="445443"/>
            </a:xfrm>
            <a:prstGeom prst="rect">
              <a:avLst/>
            </a:prstGeom>
            <a:noFill/>
          </p:spPr>
          <p:txBody>
            <a:bodyPr wrap="square" rtlCol="0" anchor="ctr">
              <a:spAutoFit/>
            </a:bodyPr>
            <a:lstStyle>
              <a:defPPr>
                <a:defRPr lang="en-US"/>
              </a:defPPr>
              <a:lvl1pPr>
                <a:lnSpc>
                  <a:spcPct val="130000"/>
                </a:lnSpc>
                <a:spcBef>
                  <a:spcPts val="1200"/>
                </a:spcBef>
                <a:defRPr sz="1400">
                  <a:solidFill>
                    <a:schemeClr val="accent1"/>
                  </a:solidFill>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130000"/>
                </a:lnSpc>
                <a:spcBef>
                  <a:spcPts val="1200"/>
                </a:spcBef>
                <a:spcAft>
                  <a:spcPts val="0"/>
                </a:spcAft>
                <a:buClrTx/>
                <a:buSzTx/>
                <a:buFontTx/>
                <a:buNone/>
                <a:tabLst/>
                <a:defRPr/>
              </a:pPr>
              <a:r>
                <a:rPr kumimoji="0" lang="en-IN" sz="2000" b="1" i="0" u="none" strike="noStrike" kern="1200" cap="none" spc="0" normalizeH="0" baseline="0" noProof="0" dirty="0">
                  <a:ln>
                    <a:noFill/>
                  </a:ln>
                  <a:solidFill>
                    <a:srgbClr val="000000"/>
                  </a:solidFill>
                  <a:effectLst/>
                  <a:uLnTx/>
                  <a:uFillTx/>
                  <a:latin typeface="Seaford"/>
                  <a:ea typeface="Open Sans" panose="020B0606030504020204" pitchFamily="34" charset="0"/>
                  <a:cs typeface="Rubik" pitchFamily="2" charset="-79"/>
                </a:rPr>
                <a:t>Age</a:t>
              </a:r>
              <a:endParaRPr kumimoji="0" lang="en-IN" sz="1200" b="1" i="0" u="none" strike="noStrike" kern="1200" cap="none" spc="0" normalizeH="0" baseline="0" noProof="0" dirty="0">
                <a:ln>
                  <a:noFill/>
                </a:ln>
                <a:solidFill>
                  <a:srgbClr val="000000"/>
                </a:solidFill>
                <a:effectLst/>
                <a:uLnTx/>
                <a:uFillTx/>
                <a:latin typeface="Seaford"/>
                <a:ea typeface="Open Sans" panose="020B0606030504020204" pitchFamily="34" charset="0"/>
                <a:cs typeface="Rubik" pitchFamily="2" charset="-79"/>
              </a:endParaRPr>
            </a:p>
          </p:txBody>
        </p:sp>
        <p:sp>
          <p:nvSpPr>
            <p:cNvPr id="13" name="TextBox 12">
              <a:extLst>
                <a:ext uri="{FF2B5EF4-FFF2-40B4-BE49-F238E27FC236}">
                  <a16:creationId xmlns:a16="http://schemas.microsoft.com/office/drawing/2014/main" id="{FD992D65-1E00-8AC9-35AD-B8A7521A5ED4}"/>
                </a:ext>
              </a:extLst>
            </p:cNvPr>
            <p:cNvSpPr txBox="1"/>
            <p:nvPr/>
          </p:nvSpPr>
          <p:spPr>
            <a:xfrm rot="5400000">
              <a:off x="6942154" y="3701654"/>
              <a:ext cx="1608691" cy="516039"/>
            </a:xfrm>
            <a:prstGeom prst="rect">
              <a:avLst/>
            </a:prstGeom>
            <a:noFill/>
          </p:spPr>
          <p:txBody>
            <a:bodyPr wrap="square" rtlCol="0" anchor="ctr">
              <a:spAutoFit/>
            </a:bodyPr>
            <a:lstStyle>
              <a:defPPr>
                <a:defRPr lang="en-US"/>
              </a:defPPr>
              <a:lvl1pPr>
                <a:lnSpc>
                  <a:spcPct val="130000"/>
                </a:lnSpc>
                <a:spcBef>
                  <a:spcPts val="1200"/>
                </a:spcBef>
                <a:defRPr sz="1400">
                  <a:solidFill>
                    <a:schemeClr val="accent1"/>
                  </a:solidFill>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130000"/>
                </a:lnSpc>
                <a:spcBef>
                  <a:spcPts val="1200"/>
                </a:spcBef>
                <a:spcAft>
                  <a:spcPts val="0"/>
                </a:spcAft>
                <a:buClrTx/>
                <a:buSzTx/>
                <a:buFontTx/>
                <a:buNone/>
                <a:tabLst/>
                <a:defRPr/>
              </a:pPr>
              <a:r>
                <a:rPr kumimoji="0" lang="en-IN" sz="2400" b="1" i="0" u="none" strike="noStrike" kern="1200" cap="none" spc="0" normalizeH="0" baseline="0" noProof="0" dirty="0">
                  <a:ln>
                    <a:noFill/>
                  </a:ln>
                  <a:solidFill>
                    <a:srgbClr val="000000"/>
                  </a:solidFill>
                  <a:effectLst/>
                  <a:uLnTx/>
                  <a:uFillTx/>
                  <a:latin typeface="Seaford"/>
                  <a:ea typeface="Open Sans" panose="020B0606030504020204" pitchFamily="34" charset="0"/>
                  <a:cs typeface="Rubik" pitchFamily="2" charset="-79"/>
                </a:rPr>
                <a:t>Family</a:t>
              </a:r>
              <a:endParaRPr kumimoji="0" lang="en-IN" sz="1200" b="1" i="0" u="none" strike="noStrike" kern="1200" cap="none" spc="0" normalizeH="0" baseline="0" noProof="0" dirty="0">
                <a:ln>
                  <a:noFill/>
                </a:ln>
                <a:solidFill>
                  <a:srgbClr val="000000"/>
                </a:solidFill>
                <a:effectLst/>
                <a:uLnTx/>
                <a:uFillTx/>
                <a:latin typeface="Seaford"/>
                <a:ea typeface="Open Sans" panose="020B0606030504020204" pitchFamily="34" charset="0"/>
                <a:cs typeface="Rubik" pitchFamily="2" charset="-79"/>
              </a:endParaRPr>
            </a:p>
          </p:txBody>
        </p:sp>
        <p:sp>
          <p:nvSpPr>
            <p:cNvPr id="14" name="TextBox 13">
              <a:extLst>
                <a:ext uri="{FF2B5EF4-FFF2-40B4-BE49-F238E27FC236}">
                  <a16:creationId xmlns:a16="http://schemas.microsoft.com/office/drawing/2014/main" id="{FD700529-7D49-E4B2-44C2-F7569A031C68}"/>
                </a:ext>
              </a:extLst>
            </p:cNvPr>
            <p:cNvSpPr txBox="1"/>
            <p:nvPr/>
          </p:nvSpPr>
          <p:spPr>
            <a:xfrm rot="2212765">
              <a:off x="4376627" y="4795753"/>
              <a:ext cx="1608691" cy="775084"/>
            </a:xfrm>
            <a:prstGeom prst="rect">
              <a:avLst/>
            </a:prstGeom>
            <a:noFill/>
          </p:spPr>
          <p:txBody>
            <a:bodyPr wrap="square" rtlCol="0" anchor="ctr">
              <a:spAutoFit/>
            </a:bodyPr>
            <a:lstStyle>
              <a:defPPr>
                <a:defRPr lang="en-US"/>
              </a:defPPr>
              <a:lvl1pPr>
                <a:lnSpc>
                  <a:spcPct val="130000"/>
                </a:lnSpc>
                <a:spcBef>
                  <a:spcPts val="1200"/>
                </a:spcBef>
                <a:defRPr sz="1400">
                  <a:solidFill>
                    <a:schemeClr val="accent1"/>
                  </a:solidFill>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130000"/>
                </a:lnSpc>
                <a:spcBef>
                  <a:spcPts val="1200"/>
                </a:spcBef>
                <a:spcAft>
                  <a:spcPts val="0"/>
                </a:spcAft>
                <a:buClrTx/>
                <a:buSzTx/>
                <a:buFontTx/>
                <a:buNone/>
                <a:tabLst/>
                <a:defRPr/>
              </a:pPr>
              <a:r>
                <a:rPr kumimoji="0" lang="en-CA" sz="1800" b="1" i="0" u="none" strike="noStrike" kern="1200" cap="none" spc="0" normalizeH="0" baseline="0" noProof="0" dirty="0">
                  <a:ln>
                    <a:noFill/>
                  </a:ln>
                  <a:solidFill>
                    <a:srgbClr val="E7E6E6"/>
                  </a:solidFill>
                  <a:effectLst/>
                  <a:uLnTx/>
                  <a:uFillTx/>
                  <a:latin typeface="Seaford"/>
                  <a:ea typeface="Open Sans" panose="020B0606030504020204" pitchFamily="34" charset="0"/>
                  <a:cs typeface="Open Sans" panose="020B0606030504020204" pitchFamily="34" charset="0"/>
                </a:rPr>
                <a:t>Household income</a:t>
              </a:r>
              <a:r>
                <a:rPr kumimoji="0" lang="en-IN" sz="1200" b="1" i="0" u="none" strike="noStrike" kern="1200" cap="none" spc="0" normalizeH="0" baseline="0" noProof="0" dirty="0">
                  <a:ln>
                    <a:noFill/>
                  </a:ln>
                  <a:solidFill>
                    <a:srgbClr val="E7E6E6"/>
                  </a:solidFill>
                  <a:effectLst/>
                  <a:uLnTx/>
                  <a:uFillTx/>
                  <a:latin typeface="Seaford"/>
                  <a:ea typeface="Open Sans" panose="020B0606030504020204" pitchFamily="34" charset="0"/>
                  <a:cs typeface="Rubik" pitchFamily="2" charset="-79"/>
                </a:rPr>
                <a:t> </a:t>
              </a:r>
            </a:p>
          </p:txBody>
        </p:sp>
        <p:sp>
          <p:nvSpPr>
            <p:cNvPr id="15" name="TextBox 14">
              <a:extLst>
                <a:ext uri="{FF2B5EF4-FFF2-40B4-BE49-F238E27FC236}">
                  <a16:creationId xmlns:a16="http://schemas.microsoft.com/office/drawing/2014/main" id="{880E5A1C-527C-4F66-8FFC-706E37F5EA4C}"/>
                </a:ext>
              </a:extLst>
            </p:cNvPr>
            <p:cNvSpPr txBox="1"/>
            <p:nvPr/>
          </p:nvSpPr>
          <p:spPr>
            <a:xfrm rot="19824492">
              <a:off x="6001843" y="5085696"/>
              <a:ext cx="1608691" cy="445443"/>
            </a:xfrm>
            <a:prstGeom prst="rect">
              <a:avLst/>
            </a:prstGeom>
            <a:noFill/>
          </p:spPr>
          <p:txBody>
            <a:bodyPr wrap="square" rtlCol="0" anchor="ctr">
              <a:spAutoFit/>
            </a:bodyPr>
            <a:lstStyle>
              <a:defPPr>
                <a:defRPr lang="en-US"/>
              </a:defPPr>
              <a:lvl1pPr>
                <a:lnSpc>
                  <a:spcPct val="130000"/>
                </a:lnSpc>
                <a:spcBef>
                  <a:spcPts val="1200"/>
                </a:spcBef>
                <a:defRPr sz="1400">
                  <a:solidFill>
                    <a:schemeClr val="accent1"/>
                  </a:solidFill>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130000"/>
                </a:lnSpc>
                <a:spcBef>
                  <a:spcPts val="1200"/>
                </a:spcBef>
                <a:spcAft>
                  <a:spcPts val="0"/>
                </a:spcAft>
                <a:buClrTx/>
                <a:buSzTx/>
                <a:buFontTx/>
                <a:buNone/>
                <a:tabLst/>
                <a:defRPr/>
              </a:pPr>
              <a:r>
                <a:rPr kumimoji="0" lang="en-CA" sz="2000" b="1" i="0" u="none" strike="noStrike" kern="1200" cap="none" spc="0" normalizeH="0" baseline="0" noProof="0" dirty="0">
                  <a:ln>
                    <a:noFill/>
                  </a:ln>
                  <a:solidFill>
                    <a:srgbClr val="F7CD5C"/>
                  </a:solidFill>
                  <a:effectLst/>
                  <a:uLnTx/>
                  <a:uFillTx/>
                  <a:latin typeface="Seaford"/>
                  <a:ea typeface="Open Sans" panose="020B0606030504020204" pitchFamily="34" charset="0"/>
                  <a:cs typeface="Open Sans" panose="020B0606030504020204" pitchFamily="34" charset="0"/>
                </a:rPr>
                <a:t>Ownership</a:t>
              </a:r>
              <a:endParaRPr kumimoji="0" lang="en-IN" sz="1200" b="1" i="0" u="none" strike="noStrike" kern="1200" cap="none" spc="0" normalizeH="0" baseline="0" noProof="0" dirty="0">
                <a:ln>
                  <a:noFill/>
                </a:ln>
                <a:solidFill>
                  <a:srgbClr val="F7CD5C"/>
                </a:solidFill>
                <a:effectLst/>
                <a:uLnTx/>
                <a:uFillTx/>
                <a:latin typeface="Seaford"/>
                <a:ea typeface="Open Sans" panose="020B0606030504020204" pitchFamily="34" charset="0"/>
                <a:cs typeface="Rubik" pitchFamily="2" charset="-79"/>
              </a:endParaRPr>
            </a:p>
          </p:txBody>
        </p:sp>
      </p:grpSp>
      <p:grpSp>
        <p:nvGrpSpPr>
          <p:cNvPr id="16" name="Group 15">
            <a:extLst>
              <a:ext uri="{FF2B5EF4-FFF2-40B4-BE49-F238E27FC236}">
                <a16:creationId xmlns:a16="http://schemas.microsoft.com/office/drawing/2014/main" id="{4E95BF0F-99FE-378B-06C6-24D34A564BA3}"/>
              </a:ext>
            </a:extLst>
          </p:cNvPr>
          <p:cNvGrpSpPr/>
          <p:nvPr/>
        </p:nvGrpSpPr>
        <p:grpSpPr>
          <a:xfrm>
            <a:off x="4987285" y="2759194"/>
            <a:ext cx="2217522" cy="2208732"/>
            <a:chOff x="4987285" y="2759194"/>
            <a:chExt cx="2217522" cy="2208732"/>
          </a:xfrm>
        </p:grpSpPr>
        <p:sp>
          <p:nvSpPr>
            <p:cNvPr id="17" name="Freeform: Shape 16">
              <a:extLst>
                <a:ext uri="{FF2B5EF4-FFF2-40B4-BE49-F238E27FC236}">
                  <a16:creationId xmlns:a16="http://schemas.microsoft.com/office/drawing/2014/main" id="{41E2C0F6-61B3-A063-D876-0388BF31AAF8}"/>
                </a:ext>
              </a:extLst>
            </p:cNvPr>
            <p:cNvSpPr/>
            <p:nvPr/>
          </p:nvSpPr>
          <p:spPr>
            <a:xfrm>
              <a:off x="5139601" y="2759194"/>
              <a:ext cx="956393" cy="886181"/>
            </a:xfrm>
            <a:custGeom>
              <a:avLst/>
              <a:gdLst>
                <a:gd name="connsiteX0" fmla="*/ 880967 w 880967"/>
                <a:gd name="connsiteY0" fmla="*/ 615315 h 816292"/>
                <a:gd name="connsiteX1" fmla="*/ 880967 w 880967"/>
                <a:gd name="connsiteY1" fmla="*/ 0 h 816292"/>
                <a:gd name="connsiteX2" fmla="*/ 0 w 880967"/>
                <a:gd name="connsiteY2" fmla="*/ 508635 h 816292"/>
                <a:gd name="connsiteX3" fmla="*/ 532924 w 880967"/>
                <a:gd name="connsiteY3" fmla="*/ 816293 h 816292"/>
                <a:gd name="connsiteX4" fmla="*/ 880967 w 880967"/>
                <a:gd name="connsiteY4" fmla="*/ 615315 h 8162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967" h="816292">
                  <a:moveTo>
                    <a:pt x="880967" y="615315"/>
                  </a:moveTo>
                  <a:lnTo>
                    <a:pt x="880967" y="0"/>
                  </a:lnTo>
                  <a:cubicBezTo>
                    <a:pt x="506825" y="0"/>
                    <a:pt x="187071" y="184595"/>
                    <a:pt x="0" y="508635"/>
                  </a:cubicBezTo>
                  <a:lnTo>
                    <a:pt x="532924" y="816293"/>
                  </a:lnTo>
                  <a:cubicBezTo>
                    <a:pt x="602456" y="696182"/>
                    <a:pt x="732187" y="615315"/>
                    <a:pt x="880967" y="615315"/>
                  </a:cubicBezTo>
                  <a:close/>
                </a:path>
              </a:pathLst>
            </a:custGeom>
            <a:solidFill>
              <a:schemeClr val="accent3"/>
            </a:solidFill>
            <a:ln w="9525" cap="flat">
              <a:noFill/>
              <a:prstDash val="solid"/>
              <a:miter/>
            </a:ln>
            <a:effectLst>
              <a:outerShdw blurRad="571500" dist="381000" dir="5400000" sx="85000" sy="85000" algn="t" rotWithShape="0">
                <a:schemeClr val="accent5">
                  <a:alpha val="3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600" b="0" i="0" u="none" strike="noStrike" kern="1200" cap="none" spc="0" normalizeH="0" baseline="0" noProof="0">
                <a:ln>
                  <a:noFill/>
                </a:ln>
                <a:solidFill>
                  <a:srgbClr val="171616"/>
                </a:solidFill>
                <a:effectLst/>
                <a:uLnTx/>
                <a:uFillTx/>
                <a:latin typeface="Seaford"/>
                <a:ea typeface="+mn-ea"/>
                <a:cs typeface="+mn-cs"/>
              </a:endParaRPr>
            </a:p>
          </p:txBody>
        </p:sp>
        <p:sp>
          <p:nvSpPr>
            <p:cNvPr id="18" name="Freeform: Shape 17">
              <a:extLst>
                <a:ext uri="{FF2B5EF4-FFF2-40B4-BE49-F238E27FC236}">
                  <a16:creationId xmlns:a16="http://schemas.microsoft.com/office/drawing/2014/main" id="{7F028CE7-EFF1-E795-974C-5026A02ED5E2}"/>
                </a:ext>
              </a:extLst>
            </p:cNvPr>
            <p:cNvSpPr/>
            <p:nvPr/>
          </p:nvSpPr>
          <p:spPr>
            <a:xfrm>
              <a:off x="4987285" y="3311377"/>
              <a:ext cx="730867" cy="1104365"/>
            </a:xfrm>
            <a:custGeom>
              <a:avLst/>
              <a:gdLst>
                <a:gd name="connsiteX0" fmla="*/ 619316 w 673227"/>
                <a:gd name="connsiteY0" fmla="*/ 508635 h 1017270"/>
                <a:gd name="connsiteX1" fmla="*/ 673227 w 673227"/>
                <a:gd name="connsiteY1" fmla="*/ 307658 h 1017270"/>
                <a:gd name="connsiteX2" fmla="*/ 140303 w 673227"/>
                <a:gd name="connsiteY2" fmla="*/ 0 h 1017270"/>
                <a:gd name="connsiteX3" fmla="*/ 140303 w 673227"/>
                <a:gd name="connsiteY3" fmla="*/ 1017270 h 1017270"/>
                <a:gd name="connsiteX4" fmla="*/ 673227 w 673227"/>
                <a:gd name="connsiteY4" fmla="*/ 709613 h 1017270"/>
                <a:gd name="connsiteX5" fmla="*/ 619316 w 673227"/>
                <a:gd name="connsiteY5" fmla="*/ 508635 h 101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227" h="1017270">
                  <a:moveTo>
                    <a:pt x="619316" y="508635"/>
                  </a:moveTo>
                  <a:cubicBezTo>
                    <a:pt x="619316" y="435388"/>
                    <a:pt x="639032" y="366808"/>
                    <a:pt x="673227" y="307658"/>
                  </a:cubicBezTo>
                  <a:lnTo>
                    <a:pt x="140303" y="0"/>
                  </a:lnTo>
                  <a:cubicBezTo>
                    <a:pt x="-46768" y="324041"/>
                    <a:pt x="-46768" y="693230"/>
                    <a:pt x="140303" y="1017270"/>
                  </a:cubicBezTo>
                  <a:lnTo>
                    <a:pt x="673227" y="709613"/>
                  </a:lnTo>
                  <a:cubicBezTo>
                    <a:pt x="639032" y="650462"/>
                    <a:pt x="619316" y="581882"/>
                    <a:pt x="619316" y="508635"/>
                  </a:cubicBezTo>
                  <a:close/>
                </a:path>
              </a:pathLst>
            </a:custGeom>
            <a:solidFill>
              <a:schemeClr val="accent4"/>
            </a:solidFill>
            <a:ln w="9525" cap="flat">
              <a:noFill/>
              <a:prstDash val="solid"/>
              <a:miter/>
            </a:ln>
            <a:effectLst>
              <a:outerShdw blurRad="571500" dist="381000" dir="5400000" sx="85000" sy="85000" algn="t" rotWithShape="0">
                <a:schemeClr val="accent5">
                  <a:alpha val="3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600" b="0" i="0" u="none" strike="noStrike" kern="1200" cap="none" spc="0" normalizeH="0" baseline="0" noProof="0">
                <a:ln>
                  <a:noFill/>
                </a:ln>
                <a:solidFill>
                  <a:srgbClr val="171616"/>
                </a:solidFill>
                <a:effectLst/>
                <a:uLnTx/>
                <a:uFillTx/>
                <a:latin typeface="Seaford"/>
                <a:ea typeface="+mn-ea"/>
                <a:cs typeface="+mn-cs"/>
              </a:endParaRPr>
            </a:p>
          </p:txBody>
        </p:sp>
        <p:sp>
          <p:nvSpPr>
            <p:cNvPr id="19" name="Freeform: Shape 18">
              <a:extLst>
                <a:ext uri="{FF2B5EF4-FFF2-40B4-BE49-F238E27FC236}">
                  <a16:creationId xmlns:a16="http://schemas.microsoft.com/office/drawing/2014/main" id="{9B86B516-0275-72F1-A6AF-5EE79EE4DD03}"/>
                </a:ext>
              </a:extLst>
            </p:cNvPr>
            <p:cNvSpPr/>
            <p:nvPr/>
          </p:nvSpPr>
          <p:spPr>
            <a:xfrm>
              <a:off x="5139601" y="4081745"/>
              <a:ext cx="956393" cy="886181"/>
            </a:xfrm>
            <a:custGeom>
              <a:avLst/>
              <a:gdLst>
                <a:gd name="connsiteX0" fmla="*/ 532924 w 880967"/>
                <a:gd name="connsiteY0" fmla="*/ 0 h 816292"/>
                <a:gd name="connsiteX1" fmla="*/ 0 w 880967"/>
                <a:gd name="connsiteY1" fmla="*/ 307658 h 816292"/>
                <a:gd name="connsiteX2" fmla="*/ 880967 w 880967"/>
                <a:gd name="connsiteY2" fmla="*/ 816293 h 816292"/>
                <a:gd name="connsiteX3" fmla="*/ 880967 w 880967"/>
                <a:gd name="connsiteY3" fmla="*/ 200978 h 816292"/>
                <a:gd name="connsiteX4" fmla="*/ 532924 w 880967"/>
                <a:gd name="connsiteY4" fmla="*/ 0 h 8162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967" h="816292">
                  <a:moveTo>
                    <a:pt x="532924" y="0"/>
                  </a:moveTo>
                  <a:lnTo>
                    <a:pt x="0" y="307658"/>
                  </a:lnTo>
                  <a:cubicBezTo>
                    <a:pt x="187071" y="631698"/>
                    <a:pt x="506825" y="816293"/>
                    <a:pt x="880967" y="816293"/>
                  </a:cubicBezTo>
                  <a:lnTo>
                    <a:pt x="880967" y="200978"/>
                  </a:lnTo>
                  <a:cubicBezTo>
                    <a:pt x="732187" y="200978"/>
                    <a:pt x="602456" y="120110"/>
                    <a:pt x="532924" y="0"/>
                  </a:cubicBezTo>
                  <a:close/>
                </a:path>
              </a:pathLst>
            </a:custGeom>
            <a:solidFill>
              <a:schemeClr val="accent2"/>
            </a:solidFill>
            <a:ln w="9525" cap="flat">
              <a:noFill/>
              <a:prstDash val="solid"/>
              <a:miter/>
            </a:ln>
            <a:effectLst>
              <a:outerShdw blurRad="571500" dist="381000" dir="5400000" sx="85000" sy="85000" algn="t" rotWithShape="0">
                <a:schemeClr val="accent5">
                  <a:alpha val="3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600" b="0" i="0" u="none" strike="noStrike" kern="1200" cap="none" spc="0" normalizeH="0" baseline="0" noProof="0">
                <a:ln>
                  <a:noFill/>
                </a:ln>
                <a:solidFill>
                  <a:srgbClr val="171616"/>
                </a:solidFill>
                <a:effectLst/>
                <a:uLnTx/>
                <a:uFillTx/>
                <a:latin typeface="Seaford"/>
                <a:ea typeface="+mn-ea"/>
                <a:cs typeface="+mn-cs"/>
              </a:endParaRPr>
            </a:p>
          </p:txBody>
        </p:sp>
        <p:sp>
          <p:nvSpPr>
            <p:cNvPr id="20" name="Freeform: Shape 19">
              <a:extLst>
                <a:ext uri="{FF2B5EF4-FFF2-40B4-BE49-F238E27FC236}">
                  <a16:creationId xmlns:a16="http://schemas.microsoft.com/office/drawing/2014/main" id="{C6771848-108E-9BD4-7BC4-2B5F0299CAE8}"/>
                </a:ext>
              </a:extLst>
            </p:cNvPr>
            <p:cNvSpPr/>
            <p:nvPr/>
          </p:nvSpPr>
          <p:spPr>
            <a:xfrm>
              <a:off x="6096096" y="4081745"/>
              <a:ext cx="956393" cy="886181"/>
            </a:xfrm>
            <a:custGeom>
              <a:avLst/>
              <a:gdLst>
                <a:gd name="connsiteX0" fmla="*/ 348044 w 880967"/>
                <a:gd name="connsiteY0" fmla="*/ 0 h 816292"/>
                <a:gd name="connsiteX1" fmla="*/ 0 w 880967"/>
                <a:gd name="connsiteY1" fmla="*/ 200978 h 816292"/>
                <a:gd name="connsiteX2" fmla="*/ 0 w 880967"/>
                <a:gd name="connsiteY2" fmla="*/ 816293 h 816292"/>
                <a:gd name="connsiteX3" fmla="*/ 880967 w 880967"/>
                <a:gd name="connsiteY3" fmla="*/ 307658 h 816292"/>
                <a:gd name="connsiteX4" fmla="*/ 348044 w 880967"/>
                <a:gd name="connsiteY4" fmla="*/ 0 h 8162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967" h="816292">
                  <a:moveTo>
                    <a:pt x="348044" y="0"/>
                  </a:moveTo>
                  <a:cubicBezTo>
                    <a:pt x="278511" y="120110"/>
                    <a:pt x="148781" y="200978"/>
                    <a:pt x="0" y="200978"/>
                  </a:cubicBezTo>
                  <a:lnTo>
                    <a:pt x="0" y="816293"/>
                  </a:lnTo>
                  <a:cubicBezTo>
                    <a:pt x="374142" y="816293"/>
                    <a:pt x="693896" y="631698"/>
                    <a:pt x="880967" y="307658"/>
                  </a:cubicBezTo>
                  <a:lnTo>
                    <a:pt x="348044" y="0"/>
                  </a:lnTo>
                  <a:close/>
                </a:path>
              </a:pathLst>
            </a:custGeom>
            <a:solidFill>
              <a:schemeClr val="accent3"/>
            </a:solidFill>
            <a:ln w="9525" cap="flat">
              <a:noFill/>
              <a:prstDash val="solid"/>
              <a:miter/>
            </a:ln>
            <a:effectLst>
              <a:outerShdw blurRad="571500" dist="381000" dir="5400000" sx="85000" sy="85000" algn="t" rotWithShape="0">
                <a:schemeClr val="accent5">
                  <a:alpha val="3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600" b="0" i="0" u="none" strike="noStrike" kern="1200" cap="none" spc="0" normalizeH="0" baseline="0" noProof="0">
                <a:ln>
                  <a:noFill/>
                </a:ln>
                <a:solidFill>
                  <a:srgbClr val="171616"/>
                </a:solidFill>
                <a:effectLst/>
                <a:uLnTx/>
                <a:uFillTx/>
                <a:latin typeface="Seaford"/>
                <a:ea typeface="+mn-ea"/>
                <a:cs typeface="+mn-cs"/>
              </a:endParaRPr>
            </a:p>
          </p:txBody>
        </p:sp>
        <p:sp>
          <p:nvSpPr>
            <p:cNvPr id="21" name="Freeform: Shape 20">
              <a:extLst>
                <a:ext uri="{FF2B5EF4-FFF2-40B4-BE49-F238E27FC236}">
                  <a16:creationId xmlns:a16="http://schemas.microsoft.com/office/drawing/2014/main" id="{C87662F8-7F88-7FF6-E80D-D3FCB1811FB0}"/>
                </a:ext>
              </a:extLst>
            </p:cNvPr>
            <p:cNvSpPr/>
            <p:nvPr/>
          </p:nvSpPr>
          <p:spPr>
            <a:xfrm>
              <a:off x="6473940" y="3311377"/>
              <a:ext cx="730867" cy="1104365"/>
            </a:xfrm>
            <a:custGeom>
              <a:avLst/>
              <a:gdLst>
                <a:gd name="connsiteX0" fmla="*/ 532924 w 673227"/>
                <a:gd name="connsiteY0" fmla="*/ 0 h 1017270"/>
                <a:gd name="connsiteX1" fmla="*/ 0 w 673227"/>
                <a:gd name="connsiteY1" fmla="*/ 307658 h 1017270"/>
                <a:gd name="connsiteX2" fmla="*/ 53912 w 673227"/>
                <a:gd name="connsiteY2" fmla="*/ 508635 h 1017270"/>
                <a:gd name="connsiteX3" fmla="*/ 0 w 673227"/>
                <a:gd name="connsiteY3" fmla="*/ 709613 h 1017270"/>
                <a:gd name="connsiteX4" fmla="*/ 532924 w 673227"/>
                <a:gd name="connsiteY4" fmla="*/ 1017270 h 1017270"/>
                <a:gd name="connsiteX5" fmla="*/ 532924 w 673227"/>
                <a:gd name="connsiteY5" fmla="*/ 0 h 101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227" h="1017270">
                  <a:moveTo>
                    <a:pt x="532924" y="0"/>
                  </a:moveTo>
                  <a:lnTo>
                    <a:pt x="0" y="307658"/>
                  </a:lnTo>
                  <a:cubicBezTo>
                    <a:pt x="34195" y="366808"/>
                    <a:pt x="53912" y="435388"/>
                    <a:pt x="53912" y="508635"/>
                  </a:cubicBezTo>
                  <a:cubicBezTo>
                    <a:pt x="53912" y="581882"/>
                    <a:pt x="34195" y="650462"/>
                    <a:pt x="0" y="709613"/>
                  </a:cubicBezTo>
                  <a:lnTo>
                    <a:pt x="532924" y="1017270"/>
                  </a:lnTo>
                  <a:cubicBezTo>
                    <a:pt x="719995" y="693230"/>
                    <a:pt x="719995" y="324041"/>
                    <a:pt x="532924" y="0"/>
                  </a:cubicBezTo>
                  <a:close/>
                </a:path>
              </a:pathLst>
            </a:custGeom>
            <a:solidFill>
              <a:schemeClr val="accent4"/>
            </a:solidFill>
            <a:ln w="9525" cap="flat">
              <a:noFill/>
              <a:prstDash val="solid"/>
              <a:miter/>
            </a:ln>
            <a:effectLst>
              <a:outerShdw blurRad="571500" dist="381000" dir="5400000" sx="85000" sy="85000" algn="t" rotWithShape="0">
                <a:schemeClr val="accent5">
                  <a:alpha val="3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600" b="0" i="0" u="none" strike="noStrike" kern="1200" cap="none" spc="0" normalizeH="0" baseline="0" noProof="0">
                <a:ln>
                  <a:noFill/>
                </a:ln>
                <a:solidFill>
                  <a:srgbClr val="171616"/>
                </a:solidFill>
                <a:effectLst/>
                <a:uLnTx/>
                <a:uFillTx/>
                <a:latin typeface="Seaford"/>
                <a:ea typeface="+mn-ea"/>
                <a:cs typeface="+mn-cs"/>
              </a:endParaRPr>
            </a:p>
          </p:txBody>
        </p:sp>
        <p:sp>
          <p:nvSpPr>
            <p:cNvPr id="22" name="Freeform: Shape 21">
              <a:extLst>
                <a:ext uri="{FF2B5EF4-FFF2-40B4-BE49-F238E27FC236}">
                  <a16:creationId xmlns:a16="http://schemas.microsoft.com/office/drawing/2014/main" id="{B59E1ED6-60AD-0142-876A-58C8EB066B21}"/>
                </a:ext>
              </a:extLst>
            </p:cNvPr>
            <p:cNvSpPr/>
            <p:nvPr/>
          </p:nvSpPr>
          <p:spPr>
            <a:xfrm>
              <a:off x="6096096" y="2759194"/>
              <a:ext cx="956393" cy="886181"/>
            </a:xfrm>
            <a:custGeom>
              <a:avLst/>
              <a:gdLst>
                <a:gd name="connsiteX0" fmla="*/ 348044 w 880967"/>
                <a:gd name="connsiteY0" fmla="*/ 816293 h 816292"/>
                <a:gd name="connsiteX1" fmla="*/ 880967 w 880967"/>
                <a:gd name="connsiteY1" fmla="*/ 508635 h 816292"/>
                <a:gd name="connsiteX2" fmla="*/ 0 w 880967"/>
                <a:gd name="connsiteY2" fmla="*/ 0 h 816292"/>
                <a:gd name="connsiteX3" fmla="*/ 0 w 880967"/>
                <a:gd name="connsiteY3" fmla="*/ 615315 h 816292"/>
                <a:gd name="connsiteX4" fmla="*/ 348044 w 880967"/>
                <a:gd name="connsiteY4" fmla="*/ 816293 h 8162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967" h="816292">
                  <a:moveTo>
                    <a:pt x="348044" y="816293"/>
                  </a:moveTo>
                  <a:lnTo>
                    <a:pt x="880967" y="508635"/>
                  </a:lnTo>
                  <a:cubicBezTo>
                    <a:pt x="693896" y="184595"/>
                    <a:pt x="374142" y="0"/>
                    <a:pt x="0" y="0"/>
                  </a:cubicBezTo>
                  <a:lnTo>
                    <a:pt x="0" y="615315"/>
                  </a:lnTo>
                  <a:cubicBezTo>
                    <a:pt x="148685" y="615315"/>
                    <a:pt x="278511" y="696182"/>
                    <a:pt x="348044" y="816293"/>
                  </a:cubicBezTo>
                  <a:close/>
                </a:path>
              </a:pathLst>
            </a:custGeom>
            <a:solidFill>
              <a:schemeClr val="accent2"/>
            </a:solidFill>
            <a:ln w="9525" cap="flat">
              <a:noFill/>
              <a:prstDash val="solid"/>
              <a:miter/>
            </a:ln>
            <a:effectLst>
              <a:outerShdw blurRad="571500" dist="381000" dir="5400000" sx="85000" sy="85000" algn="t" rotWithShape="0">
                <a:schemeClr val="accent5">
                  <a:alpha val="3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600" b="0" i="0" u="none" strike="noStrike" kern="1200" cap="none" spc="0" normalizeH="0" baseline="0" noProof="0">
                <a:ln>
                  <a:noFill/>
                </a:ln>
                <a:solidFill>
                  <a:srgbClr val="171616"/>
                </a:solidFill>
                <a:effectLst/>
                <a:uLnTx/>
                <a:uFillTx/>
                <a:latin typeface="Seaford"/>
                <a:ea typeface="+mn-ea"/>
                <a:cs typeface="+mn-cs"/>
              </a:endParaRPr>
            </a:p>
          </p:txBody>
        </p:sp>
        <p:sp>
          <p:nvSpPr>
            <p:cNvPr id="23" name="Shape">
              <a:extLst>
                <a:ext uri="{FF2B5EF4-FFF2-40B4-BE49-F238E27FC236}">
                  <a16:creationId xmlns:a16="http://schemas.microsoft.com/office/drawing/2014/main" id="{35A1D804-DBC3-0DC9-827A-124150BFEE93}"/>
                </a:ext>
              </a:extLst>
            </p:cNvPr>
            <p:cNvSpPr/>
            <p:nvPr/>
          </p:nvSpPr>
          <p:spPr>
            <a:xfrm>
              <a:off x="6367533" y="3048451"/>
              <a:ext cx="212609" cy="272791"/>
            </a:xfrm>
            <a:custGeom>
              <a:avLst/>
              <a:gdLst/>
              <a:ahLst/>
              <a:cxnLst>
                <a:cxn ang="0">
                  <a:pos x="wd2" y="hd2"/>
                </a:cxn>
                <a:cxn ang="5400000">
                  <a:pos x="wd2" y="hd2"/>
                </a:cxn>
                <a:cxn ang="10800000">
                  <a:pos x="wd2" y="hd2"/>
                </a:cxn>
                <a:cxn ang="16200000">
                  <a:pos x="wd2" y="hd2"/>
                </a:cxn>
              </a:cxnLst>
              <a:rect l="0" t="0" r="r" b="b"/>
              <a:pathLst>
                <a:path w="21533" h="21600" extrusionOk="0">
                  <a:moveTo>
                    <a:pt x="19643" y="9318"/>
                  </a:moveTo>
                  <a:cubicBezTo>
                    <a:pt x="18563" y="9318"/>
                    <a:pt x="17753" y="9953"/>
                    <a:pt x="17753" y="10588"/>
                  </a:cubicBezTo>
                  <a:cubicBezTo>
                    <a:pt x="17753" y="10588"/>
                    <a:pt x="17753" y="10588"/>
                    <a:pt x="17753" y="10588"/>
                  </a:cubicBezTo>
                  <a:cubicBezTo>
                    <a:pt x="17753" y="9318"/>
                    <a:pt x="17753" y="9318"/>
                    <a:pt x="17753" y="9318"/>
                  </a:cubicBezTo>
                  <a:cubicBezTo>
                    <a:pt x="17753" y="8471"/>
                    <a:pt x="16673" y="7624"/>
                    <a:pt x="15593" y="7624"/>
                  </a:cubicBezTo>
                  <a:cubicBezTo>
                    <a:pt x="14513" y="7624"/>
                    <a:pt x="13703" y="8471"/>
                    <a:pt x="13703" y="9318"/>
                  </a:cubicBezTo>
                  <a:cubicBezTo>
                    <a:pt x="13703" y="7624"/>
                    <a:pt x="13703" y="7624"/>
                    <a:pt x="13703" y="7624"/>
                  </a:cubicBezTo>
                  <a:cubicBezTo>
                    <a:pt x="13703" y="6776"/>
                    <a:pt x="12893" y="6141"/>
                    <a:pt x="11813" y="6141"/>
                  </a:cubicBezTo>
                  <a:cubicBezTo>
                    <a:pt x="10733" y="6141"/>
                    <a:pt x="9923" y="6776"/>
                    <a:pt x="9923" y="7624"/>
                  </a:cubicBezTo>
                  <a:cubicBezTo>
                    <a:pt x="9923" y="1482"/>
                    <a:pt x="9923" y="1482"/>
                    <a:pt x="9923" y="1482"/>
                  </a:cubicBezTo>
                  <a:cubicBezTo>
                    <a:pt x="9923" y="635"/>
                    <a:pt x="8843" y="0"/>
                    <a:pt x="7763" y="0"/>
                  </a:cubicBezTo>
                  <a:cubicBezTo>
                    <a:pt x="6683" y="0"/>
                    <a:pt x="5873" y="635"/>
                    <a:pt x="5873" y="1482"/>
                  </a:cubicBezTo>
                  <a:cubicBezTo>
                    <a:pt x="5873" y="2541"/>
                    <a:pt x="5873" y="2541"/>
                    <a:pt x="5873" y="2541"/>
                  </a:cubicBezTo>
                  <a:cubicBezTo>
                    <a:pt x="5873" y="10800"/>
                    <a:pt x="5873" y="10800"/>
                    <a:pt x="5873" y="10800"/>
                  </a:cubicBezTo>
                  <a:cubicBezTo>
                    <a:pt x="5873" y="11859"/>
                    <a:pt x="5873" y="11859"/>
                    <a:pt x="5873" y="11859"/>
                  </a:cubicBezTo>
                  <a:cubicBezTo>
                    <a:pt x="5873" y="12071"/>
                    <a:pt x="5603" y="12282"/>
                    <a:pt x="5333" y="12282"/>
                  </a:cubicBezTo>
                  <a:cubicBezTo>
                    <a:pt x="5063" y="12282"/>
                    <a:pt x="4793" y="12282"/>
                    <a:pt x="4793" y="12071"/>
                  </a:cubicBezTo>
                  <a:cubicBezTo>
                    <a:pt x="3443" y="10588"/>
                    <a:pt x="3443" y="9106"/>
                    <a:pt x="1283" y="9106"/>
                  </a:cubicBezTo>
                  <a:cubicBezTo>
                    <a:pt x="743" y="9106"/>
                    <a:pt x="473" y="9318"/>
                    <a:pt x="203" y="9741"/>
                  </a:cubicBezTo>
                  <a:cubicBezTo>
                    <a:pt x="-67" y="9953"/>
                    <a:pt x="-67" y="10376"/>
                    <a:pt x="203" y="10800"/>
                  </a:cubicBezTo>
                  <a:cubicBezTo>
                    <a:pt x="6413" y="21176"/>
                    <a:pt x="6413" y="21176"/>
                    <a:pt x="6413" y="21176"/>
                  </a:cubicBezTo>
                  <a:cubicBezTo>
                    <a:pt x="6413" y="21388"/>
                    <a:pt x="6683" y="21600"/>
                    <a:pt x="7223" y="21600"/>
                  </a:cubicBezTo>
                  <a:cubicBezTo>
                    <a:pt x="8843" y="21600"/>
                    <a:pt x="15053" y="21600"/>
                    <a:pt x="18563" y="21600"/>
                  </a:cubicBezTo>
                  <a:cubicBezTo>
                    <a:pt x="20183" y="21600"/>
                    <a:pt x="21533" y="20541"/>
                    <a:pt x="21533" y="19271"/>
                  </a:cubicBezTo>
                  <a:cubicBezTo>
                    <a:pt x="21533" y="15035"/>
                    <a:pt x="21533" y="10800"/>
                    <a:pt x="21533" y="10800"/>
                  </a:cubicBezTo>
                  <a:cubicBezTo>
                    <a:pt x="21533" y="9953"/>
                    <a:pt x="20723" y="9318"/>
                    <a:pt x="19643" y="9318"/>
                  </a:cubicBezTo>
                  <a:close/>
                </a:path>
              </a:pathLst>
            </a:custGeom>
            <a:solidFill>
              <a:schemeClr val="bg1"/>
            </a:solidFill>
            <a:ln w="12700">
              <a:miter lim="400000"/>
            </a:ln>
          </p:spPr>
          <p:txBody>
            <a:bodyPr lIns="60960" tIns="60960" rIns="60960" bIns="60960"/>
            <a:lstStyle/>
            <a:p>
              <a:pPr marL="0" marR="0" lvl="0" indent="0" algn="l" defTabSz="609600" rtl="0" eaLnBrk="1" fontAlgn="auto" latinLnBrk="0" hangingPunct="0">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Seaford" panose="00000500000000000000" pitchFamily="2" charset="0"/>
                <a:ea typeface="+mn-ea"/>
                <a:cs typeface="Calibri"/>
                <a:sym typeface="Calibri"/>
              </a:endParaRPr>
            </a:p>
          </p:txBody>
        </p:sp>
        <p:grpSp>
          <p:nvGrpSpPr>
            <p:cNvPr id="24" name="Group">
              <a:extLst>
                <a:ext uri="{FF2B5EF4-FFF2-40B4-BE49-F238E27FC236}">
                  <a16:creationId xmlns:a16="http://schemas.microsoft.com/office/drawing/2014/main" id="{B3787676-0084-88A8-54F6-E59F48E44BA0}"/>
                </a:ext>
              </a:extLst>
            </p:cNvPr>
            <p:cNvGrpSpPr/>
            <p:nvPr/>
          </p:nvGrpSpPr>
          <p:grpSpPr>
            <a:xfrm>
              <a:off x="5577845" y="3068269"/>
              <a:ext cx="259864" cy="271677"/>
              <a:chOff x="0" y="0"/>
              <a:chExt cx="745066" cy="778933"/>
            </a:xfrm>
            <a:solidFill>
              <a:schemeClr val="bg1"/>
            </a:solidFill>
          </p:grpSpPr>
          <p:sp>
            <p:nvSpPr>
              <p:cNvPr id="36" name="Shape">
                <a:extLst>
                  <a:ext uri="{FF2B5EF4-FFF2-40B4-BE49-F238E27FC236}">
                    <a16:creationId xmlns:a16="http://schemas.microsoft.com/office/drawing/2014/main" id="{2DBEBBC5-D004-2D38-33D9-01FC7DFA54B1}"/>
                  </a:ext>
                </a:extLst>
              </p:cNvPr>
              <p:cNvSpPr/>
              <p:nvPr/>
            </p:nvSpPr>
            <p:spPr>
              <a:xfrm>
                <a:off x="110066" y="0"/>
                <a:ext cx="635001" cy="546102"/>
              </a:xfrm>
              <a:custGeom>
                <a:avLst/>
                <a:gdLst/>
                <a:ahLst/>
                <a:cxnLst>
                  <a:cxn ang="0">
                    <a:pos x="wd2" y="hd2"/>
                  </a:cxn>
                  <a:cxn ang="5400000">
                    <a:pos x="wd2" y="hd2"/>
                  </a:cxn>
                  <a:cxn ang="10800000">
                    <a:pos x="wd2" y="hd2"/>
                  </a:cxn>
                  <a:cxn ang="16200000">
                    <a:pos x="wd2" y="hd2"/>
                  </a:cxn>
                </a:cxnLst>
                <a:rect l="0" t="0" r="r" b="b"/>
                <a:pathLst>
                  <a:path w="21600" h="21600" extrusionOk="0">
                    <a:moveTo>
                      <a:pt x="19974" y="0"/>
                    </a:moveTo>
                    <a:cubicBezTo>
                      <a:pt x="0" y="0"/>
                      <a:pt x="0" y="0"/>
                      <a:pt x="0" y="0"/>
                    </a:cubicBezTo>
                    <a:cubicBezTo>
                      <a:pt x="6735" y="4050"/>
                      <a:pt x="6735" y="4050"/>
                      <a:pt x="6735" y="4050"/>
                    </a:cubicBezTo>
                    <a:cubicBezTo>
                      <a:pt x="18116" y="4050"/>
                      <a:pt x="18116" y="4050"/>
                      <a:pt x="18116" y="4050"/>
                    </a:cubicBezTo>
                    <a:cubicBezTo>
                      <a:pt x="18116" y="5940"/>
                      <a:pt x="18116" y="5940"/>
                      <a:pt x="18116" y="5940"/>
                    </a:cubicBezTo>
                    <a:cubicBezTo>
                      <a:pt x="10219" y="5940"/>
                      <a:pt x="10219" y="5940"/>
                      <a:pt x="10219" y="5940"/>
                    </a:cubicBezTo>
                    <a:cubicBezTo>
                      <a:pt x="12310" y="7290"/>
                      <a:pt x="12310" y="7290"/>
                      <a:pt x="12310" y="7290"/>
                    </a:cubicBezTo>
                    <a:cubicBezTo>
                      <a:pt x="13239" y="7830"/>
                      <a:pt x="13935" y="8640"/>
                      <a:pt x="14400" y="9720"/>
                    </a:cubicBezTo>
                    <a:cubicBezTo>
                      <a:pt x="18116" y="9720"/>
                      <a:pt x="18116" y="9720"/>
                      <a:pt x="18116" y="9720"/>
                    </a:cubicBezTo>
                    <a:cubicBezTo>
                      <a:pt x="18116" y="11880"/>
                      <a:pt x="18116" y="11880"/>
                      <a:pt x="18116" y="11880"/>
                    </a:cubicBezTo>
                    <a:cubicBezTo>
                      <a:pt x="14865" y="11880"/>
                      <a:pt x="14865" y="11880"/>
                      <a:pt x="14865" y="11880"/>
                    </a:cubicBezTo>
                    <a:cubicBezTo>
                      <a:pt x="14865" y="21600"/>
                      <a:pt x="14865" y="21600"/>
                      <a:pt x="14865" y="21600"/>
                    </a:cubicBezTo>
                    <a:cubicBezTo>
                      <a:pt x="19974" y="21600"/>
                      <a:pt x="19974" y="21600"/>
                      <a:pt x="19974" y="21600"/>
                    </a:cubicBezTo>
                    <a:cubicBezTo>
                      <a:pt x="20903" y="21600"/>
                      <a:pt x="21600" y="20790"/>
                      <a:pt x="21600" y="19710"/>
                    </a:cubicBezTo>
                    <a:cubicBezTo>
                      <a:pt x="21600" y="1890"/>
                      <a:pt x="21600" y="1890"/>
                      <a:pt x="21600" y="1890"/>
                    </a:cubicBezTo>
                    <a:cubicBezTo>
                      <a:pt x="21600" y="810"/>
                      <a:pt x="20903" y="0"/>
                      <a:pt x="19974" y="0"/>
                    </a:cubicBezTo>
                    <a:close/>
                  </a:path>
                </a:pathLst>
              </a:custGeom>
              <a:grpFill/>
              <a:ln w="12700" cap="flat">
                <a:noFill/>
                <a:miter lim="400000"/>
              </a:ln>
              <a:effectLst/>
            </p:spPr>
            <p:txBody>
              <a:bodyPr wrap="square" lIns="60960" tIns="60960" rIns="60960" bIns="60960" numCol="1" anchor="t">
                <a:noAutofit/>
              </a:bodyPr>
              <a:lstStyle/>
              <a:p>
                <a:pPr marL="0" marR="0" lvl="0" indent="0" algn="l" defTabSz="609600" rtl="0" eaLnBrk="1" fontAlgn="auto" latinLnBrk="0" hangingPunct="0">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Seaford" panose="00000500000000000000" pitchFamily="2" charset="0"/>
                  <a:ea typeface="+mn-ea"/>
                  <a:cs typeface="Calibri"/>
                  <a:sym typeface="Calibri"/>
                </a:endParaRPr>
              </a:p>
            </p:txBody>
          </p:sp>
          <p:sp>
            <p:nvSpPr>
              <p:cNvPr id="37" name="Shape">
                <a:extLst>
                  <a:ext uri="{FF2B5EF4-FFF2-40B4-BE49-F238E27FC236}">
                    <a16:creationId xmlns:a16="http://schemas.microsoft.com/office/drawing/2014/main" id="{277BB9FE-211A-D228-582D-B19ED060EA02}"/>
                  </a:ext>
                </a:extLst>
              </p:cNvPr>
              <p:cNvSpPr/>
              <p:nvPr/>
            </p:nvSpPr>
            <p:spPr>
              <a:xfrm>
                <a:off x="0" y="21165"/>
                <a:ext cx="499534" cy="757769"/>
              </a:xfrm>
              <a:custGeom>
                <a:avLst/>
                <a:gdLst/>
                <a:ahLst/>
                <a:cxnLst>
                  <a:cxn ang="0">
                    <a:pos x="wd2" y="hd2"/>
                  </a:cxn>
                  <a:cxn ang="5400000">
                    <a:pos x="wd2" y="hd2"/>
                  </a:cxn>
                  <a:cxn ang="10800000">
                    <a:pos x="wd2" y="hd2"/>
                  </a:cxn>
                  <a:cxn ang="16200000">
                    <a:pos x="wd2" y="hd2"/>
                  </a:cxn>
                </a:cxnLst>
                <a:rect l="0" t="0" r="r" b="b"/>
                <a:pathLst>
                  <a:path w="21600" h="21600" extrusionOk="0">
                    <a:moveTo>
                      <a:pt x="19529" y="5838"/>
                    </a:moveTo>
                    <a:cubicBezTo>
                      <a:pt x="2071" y="0"/>
                      <a:pt x="2071" y="0"/>
                      <a:pt x="2071" y="0"/>
                    </a:cubicBezTo>
                    <a:cubicBezTo>
                      <a:pt x="1775" y="0"/>
                      <a:pt x="1479" y="0"/>
                      <a:pt x="1184" y="0"/>
                    </a:cubicBezTo>
                    <a:cubicBezTo>
                      <a:pt x="592" y="0"/>
                      <a:pt x="0" y="195"/>
                      <a:pt x="0" y="778"/>
                    </a:cubicBezTo>
                    <a:cubicBezTo>
                      <a:pt x="0" y="13622"/>
                      <a:pt x="0" y="13622"/>
                      <a:pt x="0" y="13622"/>
                    </a:cubicBezTo>
                    <a:cubicBezTo>
                      <a:pt x="0" y="14400"/>
                      <a:pt x="888" y="15373"/>
                      <a:pt x="2071" y="15568"/>
                    </a:cubicBezTo>
                    <a:cubicBezTo>
                      <a:pt x="19529" y="21405"/>
                      <a:pt x="19529" y="21405"/>
                      <a:pt x="19529" y="21405"/>
                    </a:cubicBezTo>
                    <a:cubicBezTo>
                      <a:pt x="19825" y="21600"/>
                      <a:pt x="20121" y="21600"/>
                      <a:pt x="20416" y="21600"/>
                    </a:cubicBezTo>
                    <a:cubicBezTo>
                      <a:pt x="21008" y="21600"/>
                      <a:pt x="21600" y="21211"/>
                      <a:pt x="21600" y="20627"/>
                    </a:cubicBezTo>
                    <a:cubicBezTo>
                      <a:pt x="21600" y="7978"/>
                      <a:pt x="21600" y="7978"/>
                      <a:pt x="21600" y="7978"/>
                    </a:cubicBezTo>
                    <a:cubicBezTo>
                      <a:pt x="21600" y="7200"/>
                      <a:pt x="20712" y="6227"/>
                      <a:pt x="19529" y="5838"/>
                    </a:cubicBezTo>
                    <a:close/>
                    <a:moveTo>
                      <a:pt x="15090" y="14984"/>
                    </a:moveTo>
                    <a:cubicBezTo>
                      <a:pt x="13907" y="14984"/>
                      <a:pt x="13019" y="14011"/>
                      <a:pt x="13019" y="12843"/>
                    </a:cubicBezTo>
                    <a:cubicBezTo>
                      <a:pt x="13019" y="11676"/>
                      <a:pt x="13907" y="10703"/>
                      <a:pt x="15090" y="10703"/>
                    </a:cubicBezTo>
                    <a:cubicBezTo>
                      <a:pt x="16274" y="10703"/>
                      <a:pt x="17162" y="11676"/>
                      <a:pt x="17162" y="12843"/>
                    </a:cubicBezTo>
                    <a:cubicBezTo>
                      <a:pt x="17162" y="14011"/>
                      <a:pt x="16274" y="14984"/>
                      <a:pt x="15090" y="14984"/>
                    </a:cubicBezTo>
                    <a:close/>
                  </a:path>
                </a:pathLst>
              </a:custGeom>
              <a:grpFill/>
              <a:ln w="12700" cap="flat">
                <a:noFill/>
                <a:miter lim="400000"/>
              </a:ln>
              <a:effectLst/>
            </p:spPr>
            <p:txBody>
              <a:bodyPr wrap="square" lIns="60960" tIns="60960" rIns="60960" bIns="60960" numCol="1" anchor="t">
                <a:noAutofit/>
              </a:bodyPr>
              <a:lstStyle/>
              <a:p>
                <a:pPr marL="0" marR="0" lvl="0" indent="0" algn="l" defTabSz="609600" rtl="0" eaLnBrk="1" fontAlgn="auto" latinLnBrk="0" hangingPunct="0">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Seaford" panose="00000500000000000000" pitchFamily="2" charset="0"/>
                  <a:ea typeface="+mn-ea"/>
                  <a:cs typeface="Calibri"/>
                  <a:sym typeface="Calibri"/>
                </a:endParaRPr>
              </a:p>
            </p:txBody>
          </p:sp>
        </p:grpSp>
        <p:sp>
          <p:nvSpPr>
            <p:cNvPr id="25" name="Shape">
              <a:extLst>
                <a:ext uri="{FF2B5EF4-FFF2-40B4-BE49-F238E27FC236}">
                  <a16:creationId xmlns:a16="http://schemas.microsoft.com/office/drawing/2014/main" id="{5EABA23D-FDF4-AAAE-D037-FE5ED1CE0914}"/>
                </a:ext>
              </a:extLst>
            </p:cNvPr>
            <p:cNvSpPr/>
            <p:nvPr/>
          </p:nvSpPr>
          <p:spPr>
            <a:xfrm>
              <a:off x="5182939" y="3730042"/>
              <a:ext cx="268509" cy="267034"/>
            </a:xfrm>
            <a:custGeom>
              <a:avLst/>
              <a:gdLst/>
              <a:ahLst/>
              <a:cxnLst>
                <a:cxn ang="0">
                  <a:pos x="wd2" y="hd2"/>
                </a:cxn>
                <a:cxn ang="5400000">
                  <a:pos x="wd2" y="hd2"/>
                </a:cxn>
                <a:cxn ang="10800000">
                  <a:pos x="wd2" y="hd2"/>
                </a:cxn>
                <a:cxn ang="16200000">
                  <a:pos x="wd2" y="hd2"/>
                </a:cxn>
              </a:cxnLst>
              <a:rect l="0" t="0" r="r" b="b"/>
              <a:pathLst>
                <a:path w="21600" h="21600" extrusionOk="0">
                  <a:moveTo>
                    <a:pt x="17395" y="17164"/>
                  </a:moveTo>
                  <a:cubicBezTo>
                    <a:pt x="16439" y="17164"/>
                    <a:pt x="15483" y="17936"/>
                    <a:pt x="15292" y="18900"/>
                  </a:cubicBezTo>
                  <a:cubicBezTo>
                    <a:pt x="8219" y="18900"/>
                    <a:pt x="8219" y="18900"/>
                    <a:pt x="8219" y="18900"/>
                  </a:cubicBezTo>
                  <a:cubicBezTo>
                    <a:pt x="8028" y="18321"/>
                    <a:pt x="7837" y="17743"/>
                    <a:pt x="7264" y="17550"/>
                  </a:cubicBezTo>
                  <a:cubicBezTo>
                    <a:pt x="8219" y="14657"/>
                    <a:pt x="8219" y="14657"/>
                    <a:pt x="8219" y="14657"/>
                  </a:cubicBezTo>
                  <a:cubicBezTo>
                    <a:pt x="19306" y="14657"/>
                    <a:pt x="19306" y="14657"/>
                    <a:pt x="19306" y="14657"/>
                  </a:cubicBezTo>
                  <a:cubicBezTo>
                    <a:pt x="21600" y="5014"/>
                    <a:pt x="21600" y="5014"/>
                    <a:pt x="21600" y="5014"/>
                  </a:cubicBezTo>
                  <a:cubicBezTo>
                    <a:pt x="4014" y="2507"/>
                    <a:pt x="4014" y="2507"/>
                    <a:pt x="4014" y="2507"/>
                  </a:cubicBezTo>
                  <a:cubicBezTo>
                    <a:pt x="2485" y="1543"/>
                    <a:pt x="2485" y="1543"/>
                    <a:pt x="2485" y="1543"/>
                  </a:cubicBezTo>
                  <a:cubicBezTo>
                    <a:pt x="2676" y="1350"/>
                    <a:pt x="2676" y="1350"/>
                    <a:pt x="2676" y="1350"/>
                  </a:cubicBezTo>
                  <a:cubicBezTo>
                    <a:pt x="2676" y="579"/>
                    <a:pt x="1912" y="0"/>
                    <a:pt x="1338" y="0"/>
                  </a:cubicBezTo>
                  <a:cubicBezTo>
                    <a:pt x="573" y="0"/>
                    <a:pt x="0" y="579"/>
                    <a:pt x="0" y="1350"/>
                  </a:cubicBezTo>
                  <a:cubicBezTo>
                    <a:pt x="0" y="2121"/>
                    <a:pt x="573" y="2700"/>
                    <a:pt x="1338" y="2700"/>
                  </a:cubicBezTo>
                  <a:cubicBezTo>
                    <a:pt x="1529" y="2700"/>
                    <a:pt x="1529" y="2700"/>
                    <a:pt x="1529" y="2700"/>
                  </a:cubicBezTo>
                  <a:cubicBezTo>
                    <a:pt x="3250" y="3664"/>
                    <a:pt x="3250" y="3664"/>
                    <a:pt x="3250" y="3664"/>
                  </a:cubicBezTo>
                  <a:cubicBezTo>
                    <a:pt x="5926" y="14657"/>
                    <a:pt x="5926" y="14657"/>
                    <a:pt x="5926" y="14657"/>
                  </a:cubicBezTo>
                  <a:cubicBezTo>
                    <a:pt x="6690" y="14657"/>
                    <a:pt x="6690" y="14657"/>
                    <a:pt x="6690" y="14657"/>
                  </a:cubicBezTo>
                  <a:cubicBezTo>
                    <a:pt x="5926" y="16971"/>
                    <a:pt x="5926" y="16971"/>
                    <a:pt x="5926" y="16971"/>
                  </a:cubicBezTo>
                  <a:cubicBezTo>
                    <a:pt x="5926" y="16971"/>
                    <a:pt x="5926" y="16971"/>
                    <a:pt x="5926" y="16971"/>
                  </a:cubicBezTo>
                  <a:cubicBezTo>
                    <a:pt x="4588" y="16971"/>
                    <a:pt x="3632" y="18129"/>
                    <a:pt x="3632" y="19286"/>
                  </a:cubicBezTo>
                  <a:cubicBezTo>
                    <a:pt x="3632" y="20636"/>
                    <a:pt x="4588" y="21600"/>
                    <a:pt x="5926" y="21600"/>
                  </a:cubicBezTo>
                  <a:cubicBezTo>
                    <a:pt x="6881" y="21600"/>
                    <a:pt x="7646" y="21021"/>
                    <a:pt x="8028" y="20250"/>
                  </a:cubicBezTo>
                  <a:cubicBezTo>
                    <a:pt x="15292" y="20250"/>
                    <a:pt x="15292" y="20250"/>
                    <a:pt x="15292" y="20250"/>
                  </a:cubicBezTo>
                  <a:cubicBezTo>
                    <a:pt x="15674" y="21021"/>
                    <a:pt x="16439" y="21600"/>
                    <a:pt x="17395" y="21600"/>
                  </a:cubicBezTo>
                  <a:cubicBezTo>
                    <a:pt x="18733" y="21600"/>
                    <a:pt x="19688" y="20636"/>
                    <a:pt x="19688" y="19479"/>
                  </a:cubicBezTo>
                  <a:cubicBezTo>
                    <a:pt x="19688" y="18129"/>
                    <a:pt x="18733" y="17164"/>
                    <a:pt x="17395" y="17164"/>
                  </a:cubicBezTo>
                  <a:close/>
                </a:path>
              </a:pathLst>
            </a:custGeom>
            <a:solidFill>
              <a:schemeClr val="bg1"/>
            </a:solidFill>
            <a:ln w="12700">
              <a:miter lim="400000"/>
            </a:ln>
          </p:spPr>
          <p:txBody>
            <a:bodyPr lIns="60960" tIns="60960" rIns="60960" bIns="60960"/>
            <a:lstStyle/>
            <a:p>
              <a:pPr marL="0" marR="0" lvl="0" indent="0" algn="l" defTabSz="609600" rtl="0" eaLnBrk="1" fontAlgn="auto" latinLnBrk="0" hangingPunct="0">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Seaford" panose="00000500000000000000" pitchFamily="2" charset="0"/>
                <a:ea typeface="+mn-ea"/>
                <a:cs typeface="Calibri"/>
                <a:sym typeface="Calibri"/>
              </a:endParaRPr>
            </a:p>
          </p:txBody>
        </p:sp>
        <p:grpSp>
          <p:nvGrpSpPr>
            <p:cNvPr id="26" name="Group">
              <a:extLst>
                <a:ext uri="{FF2B5EF4-FFF2-40B4-BE49-F238E27FC236}">
                  <a16:creationId xmlns:a16="http://schemas.microsoft.com/office/drawing/2014/main" id="{FEDA1FBE-B664-AB0C-4B07-51C6883FDD5F}"/>
                </a:ext>
              </a:extLst>
            </p:cNvPr>
            <p:cNvGrpSpPr/>
            <p:nvPr/>
          </p:nvGrpSpPr>
          <p:grpSpPr>
            <a:xfrm>
              <a:off x="5563028" y="4373697"/>
              <a:ext cx="289498" cy="264726"/>
              <a:chOff x="0" y="0"/>
              <a:chExt cx="791634" cy="723901"/>
            </a:xfrm>
            <a:solidFill>
              <a:schemeClr val="bg1"/>
            </a:solidFill>
          </p:grpSpPr>
          <p:sp>
            <p:nvSpPr>
              <p:cNvPr id="31" name="Square">
                <a:extLst>
                  <a:ext uri="{FF2B5EF4-FFF2-40B4-BE49-F238E27FC236}">
                    <a16:creationId xmlns:a16="http://schemas.microsoft.com/office/drawing/2014/main" id="{6D452585-DB31-719F-A0EA-044FF2B889E0}"/>
                  </a:ext>
                </a:extLst>
              </p:cNvPr>
              <p:cNvSpPr/>
              <p:nvPr/>
            </p:nvSpPr>
            <p:spPr>
              <a:xfrm>
                <a:off x="50800" y="571501"/>
                <a:ext cx="148169" cy="152401"/>
              </a:xfrm>
              <a:prstGeom prst="rect">
                <a:avLst/>
              </a:prstGeom>
              <a:grpFill/>
              <a:ln w="12700" cap="flat">
                <a:noFill/>
                <a:miter lim="400000"/>
              </a:ln>
              <a:effectLst/>
            </p:spPr>
            <p:txBody>
              <a:bodyPr wrap="square" lIns="60960" tIns="60960" rIns="60960" bIns="60960" numCol="1" anchor="t">
                <a:noAutofit/>
              </a:bodyPr>
              <a:lstStyle/>
              <a:p>
                <a:pPr marL="0" marR="0" lvl="0" indent="0" algn="l" defTabSz="609600" rtl="0" eaLnBrk="1" fontAlgn="auto" latinLnBrk="0" hangingPunct="0">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Seaford" panose="00000500000000000000" pitchFamily="2" charset="0"/>
                  <a:ea typeface="+mn-ea"/>
                  <a:cs typeface="Calibri"/>
                  <a:sym typeface="Calibri"/>
                </a:endParaRPr>
              </a:p>
            </p:txBody>
          </p:sp>
          <p:sp>
            <p:nvSpPr>
              <p:cNvPr id="32" name="Rectangle">
                <a:extLst>
                  <a:ext uri="{FF2B5EF4-FFF2-40B4-BE49-F238E27FC236}">
                    <a16:creationId xmlns:a16="http://schemas.microsoft.com/office/drawing/2014/main" id="{705E02B9-5FFA-5F8B-3868-5B79BB1C9BC0}"/>
                  </a:ext>
                </a:extLst>
              </p:cNvPr>
              <p:cNvSpPr/>
              <p:nvPr/>
            </p:nvSpPr>
            <p:spPr>
              <a:xfrm>
                <a:off x="249765" y="469901"/>
                <a:ext cx="148169" cy="254001"/>
              </a:xfrm>
              <a:prstGeom prst="rect">
                <a:avLst/>
              </a:prstGeom>
              <a:grpFill/>
              <a:ln w="12700" cap="flat">
                <a:noFill/>
                <a:miter lim="400000"/>
              </a:ln>
              <a:effectLst/>
            </p:spPr>
            <p:txBody>
              <a:bodyPr wrap="square" lIns="60960" tIns="60960" rIns="60960" bIns="60960" numCol="1" anchor="t">
                <a:noAutofit/>
              </a:bodyPr>
              <a:lstStyle/>
              <a:p>
                <a:pPr marL="0" marR="0" lvl="0" indent="0" algn="l" defTabSz="609600" rtl="0" eaLnBrk="1" fontAlgn="auto" latinLnBrk="0" hangingPunct="0">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Seaford" panose="00000500000000000000" pitchFamily="2" charset="0"/>
                  <a:ea typeface="+mn-ea"/>
                  <a:cs typeface="Calibri"/>
                  <a:sym typeface="Calibri"/>
                </a:endParaRPr>
              </a:p>
            </p:txBody>
          </p:sp>
          <p:sp>
            <p:nvSpPr>
              <p:cNvPr id="33" name="Rectangle">
                <a:extLst>
                  <a:ext uri="{FF2B5EF4-FFF2-40B4-BE49-F238E27FC236}">
                    <a16:creationId xmlns:a16="http://schemas.microsoft.com/office/drawing/2014/main" id="{113C0DEB-B971-AE3E-972E-6890AA6E56A5}"/>
                  </a:ext>
                </a:extLst>
              </p:cNvPr>
              <p:cNvSpPr/>
              <p:nvPr/>
            </p:nvSpPr>
            <p:spPr>
              <a:xfrm>
                <a:off x="444498" y="372533"/>
                <a:ext cx="152401" cy="351369"/>
              </a:xfrm>
              <a:prstGeom prst="rect">
                <a:avLst/>
              </a:prstGeom>
              <a:grpFill/>
              <a:ln w="12700" cap="flat">
                <a:noFill/>
                <a:miter lim="400000"/>
              </a:ln>
              <a:effectLst/>
            </p:spPr>
            <p:txBody>
              <a:bodyPr wrap="square" lIns="60960" tIns="60960" rIns="60960" bIns="60960" numCol="1" anchor="t">
                <a:noAutofit/>
              </a:bodyPr>
              <a:lstStyle/>
              <a:p>
                <a:pPr marL="0" marR="0" lvl="0" indent="0" algn="l" defTabSz="609600" rtl="0" eaLnBrk="1" fontAlgn="auto" latinLnBrk="0" hangingPunct="0">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Seaford" panose="00000500000000000000" pitchFamily="2" charset="0"/>
                  <a:ea typeface="+mn-ea"/>
                  <a:cs typeface="Calibri"/>
                  <a:sym typeface="Calibri"/>
                </a:endParaRPr>
              </a:p>
            </p:txBody>
          </p:sp>
          <p:sp>
            <p:nvSpPr>
              <p:cNvPr id="34" name="Rectangle">
                <a:extLst>
                  <a:ext uri="{FF2B5EF4-FFF2-40B4-BE49-F238E27FC236}">
                    <a16:creationId xmlns:a16="http://schemas.microsoft.com/office/drawing/2014/main" id="{E444854B-9A16-AFB9-0D43-28D919DFAB2B}"/>
                  </a:ext>
                </a:extLst>
              </p:cNvPr>
              <p:cNvSpPr/>
              <p:nvPr/>
            </p:nvSpPr>
            <p:spPr>
              <a:xfrm>
                <a:off x="643466" y="270933"/>
                <a:ext cx="148169" cy="452969"/>
              </a:xfrm>
              <a:prstGeom prst="rect">
                <a:avLst/>
              </a:prstGeom>
              <a:grpFill/>
              <a:ln w="12700" cap="flat">
                <a:noFill/>
                <a:miter lim="400000"/>
              </a:ln>
              <a:effectLst/>
            </p:spPr>
            <p:txBody>
              <a:bodyPr wrap="square" lIns="60960" tIns="60960" rIns="60960" bIns="60960" numCol="1" anchor="t">
                <a:noAutofit/>
              </a:bodyPr>
              <a:lstStyle/>
              <a:p>
                <a:pPr marL="0" marR="0" lvl="0" indent="0" algn="l" defTabSz="609600" rtl="0" eaLnBrk="1" fontAlgn="auto" latinLnBrk="0" hangingPunct="0">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Seaford" panose="00000500000000000000" pitchFamily="2" charset="0"/>
                  <a:ea typeface="+mn-ea"/>
                  <a:cs typeface="Calibri"/>
                  <a:sym typeface="Calibri"/>
                </a:endParaRPr>
              </a:p>
            </p:txBody>
          </p:sp>
          <p:sp>
            <p:nvSpPr>
              <p:cNvPr id="35" name="Shape">
                <a:extLst>
                  <a:ext uri="{FF2B5EF4-FFF2-40B4-BE49-F238E27FC236}">
                    <a16:creationId xmlns:a16="http://schemas.microsoft.com/office/drawing/2014/main" id="{B00D2116-C953-92D4-42E0-CE78FAA409E7}"/>
                  </a:ext>
                </a:extLst>
              </p:cNvPr>
              <p:cNvSpPr/>
              <p:nvPr/>
            </p:nvSpPr>
            <p:spPr>
              <a:xfrm>
                <a:off x="-1" y="0"/>
                <a:ext cx="791636" cy="469902"/>
              </a:xfrm>
              <a:custGeom>
                <a:avLst/>
                <a:gdLst/>
                <a:ahLst/>
                <a:cxnLst>
                  <a:cxn ang="0">
                    <a:pos x="wd2" y="hd2"/>
                  </a:cxn>
                  <a:cxn ang="5400000">
                    <a:pos x="wd2" y="hd2"/>
                  </a:cxn>
                  <a:cxn ang="10800000">
                    <a:pos x="wd2" y="hd2"/>
                  </a:cxn>
                  <a:cxn ang="16200000">
                    <a:pos x="wd2" y="hd2"/>
                  </a:cxn>
                </a:cxnLst>
                <a:rect l="0" t="0" r="r" b="b"/>
                <a:pathLst>
                  <a:path w="21600" h="21600" extrusionOk="0">
                    <a:moveTo>
                      <a:pt x="18712" y="4865"/>
                    </a:moveTo>
                    <a:lnTo>
                      <a:pt x="14554" y="4865"/>
                    </a:lnTo>
                    <a:lnTo>
                      <a:pt x="9356" y="11481"/>
                    </a:lnTo>
                    <a:lnTo>
                      <a:pt x="6815" y="9341"/>
                    </a:lnTo>
                    <a:lnTo>
                      <a:pt x="0" y="18681"/>
                    </a:lnTo>
                    <a:lnTo>
                      <a:pt x="0" y="21600"/>
                    </a:lnTo>
                    <a:lnTo>
                      <a:pt x="6930" y="12065"/>
                    </a:lnTo>
                    <a:lnTo>
                      <a:pt x="9587" y="14400"/>
                    </a:lnTo>
                    <a:lnTo>
                      <a:pt x="15132" y="7200"/>
                    </a:lnTo>
                    <a:lnTo>
                      <a:pt x="19174" y="7200"/>
                    </a:lnTo>
                    <a:lnTo>
                      <a:pt x="21600" y="3114"/>
                    </a:lnTo>
                    <a:lnTo>
                      <a:pt x="21600" y="0"/>
                    </a:lnTo>
                    <a:lnTo>
                      <a:pt x="18712" y="4865"/>
                    </a:lnTo>
                    <a:close/>
                  </a:path>
                </a:pathLst>
              </a:custGeom>
              <a:grpFill/>
              <a:ln w="12700" cap="flat">
                <a:noFill/>
                <a:miter lim="400000"/>
              </a:ln>
              <a:effectLst/>
            </p:spPr>
            <p:txBody>
              <a:bodyPr wrap="square" lIns="60960" tIns="60960" rIns="60960" bIns="60960" numCol="1" anchor="t">
                <a:noAutofit/>
              </a:bodyPr>
              <a:lstStyle/>
              <a:p>
                <a:pPr marL="0" marR="0" lvl="0" indent="0" algn="l" defTabSz="609600" rtl="0" eaLnBrk="1" fontAlgn="auto" latinLnBrk="0" hangingPunct="0">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Seaford" panose="00000500000000000000" pitchFamily="2" charset="0"/>
                  <a:ea typeface="+mn-ea"/>
                  <a:cs typeface="Calibri"/>
                  <a:sym typeface="Calibri"/>
                </a:endParaRPr>
              </a:p>
            </p:txBody>
          </p:sp>
        </p:grpSp>
        <p:sp>
          <p:nvSpPr>
            <p:cNvPr id="27" name="Shape">
              <a:extLst>
                <a:ext uri="{FF2B5EF4-FFF2-40B4-BE49-F238E27FC236}">
                  <a16:creationId xmlns:a16="http://schemas.microsoft.com/office/drawing/2014/main" id="{7F47B3BB-ABDF-771C-0139-D64A98B2909A}"/>
                </a:ext>
              </a:extLst>
            </p:cNvPr>
            <p:cNvSpPr/>
            <p:nvPr/>
          </p:nvSpPr>
          <p:spPr>
            <a:xfrm>
              <a:off x="6370074" y="4370104"/>
              <a:ext cx="269037" cy="271913"/>
            </a:xfrm>
            <a:custGeom>
              <a:avLst/>
              <a:gdLst/>
              <a:ahLst/>
              <a:cxnLst>
                <a:cxn ang="0">
                  <a:pos x="wd2" y="hd2"/>
                </a:cxn>
                <a:cxn ang="5400000">
                  <a:pos x="wd2" y="hd2"/>
                </a:cxn>
                <a:cxn ang="10800000">
                  <a:pos x="wd2" y="hd2"/>
                </a:cxn>
                <a:cxn ang="16200000">
                  <a:pos x="wd2" y="hd2"/>
                </a:cxn>
              </a:cxnLst>
              <a:rect l="0" t="0" r="r" b="b"/>
              <a:pathLst>
                <a:path w="21600" h="21600" extrusionOk="0">
                  <a:moveTo>
                    <a:pt x="10858" y="5486"/>
                  </a:moveTo>
                  <a:lnTo>
                    <a:pt x="10858" y="0"/>
                  </a:lnTo>
                  <a:lnTo>
                    <a:pt x="1386" y="0"/>
                  </a:lnTo>
                  <a:lnTo>
                    <a:pt x="1386" y="20114"/>
                  </a:lnTo>
                  <a:lnTo>
                    <a:pt x="0" y="20114"/>
                  </a:lnTo>
                  <a:lnTo>
                    <a:pt x="0" y="21600"/>
                  </a:lnTo>
                  <a:lnTo>
                    <a:pt x="21600" y="21600"/>
                  </a:lnTo>
                  <a:lnTo>
                    <a:pt x="21600" y="5486"/>
                  </a:lnTo>
                  <a:lnTo>
                    <a:pt x="10858" y="5486"/>
                  </a:lnTo>
                  <a:close/>
                  <a:moveTo>
                    <a:pt x="8201" y="20114"/>
                  </a:moveTo>
                  <a:lnTo>
                    <a:pt x="4158" y="20114"/>
                  </a:lnTo>
                  <a:lnTo>
                    <a:pt x="4158" y="17486"/>
                  </a:lnTo>
                  <a:lnTo>
                    <a:pt x="8201" y="17486"/>
                  </a:lnTo>
                  <a:lnTo>
                    <a:pt x="8201" y="20114"/>
                  </a:lnTo>
                  <a:close/>
                  <a:moveTo>
                    <a:pt x="9587" y="14743"/>
                  </a:moveTo>
                  <a:lnTo>
                    <a:pt x="2888" y="14743"/>
                  </a:lnTo>
                  <a:lnTo>
                    <a:pt x="2888" y="13486"/>
                  </a:lnTo>
                  <a:lnTo>
                    <a:pt x="9587" y="13486"/>
                  </a:lnTo>
                  <a:lnTo>
                    <a:pt x="9587" y="14743"/>
                  </a:lnTo>
                  <a:close/>
                  <a:moveTo>
                    <a:pt x="9587" y="12114"/>
                  </a:moveTo>
                  <a:lnTo>
                    <a:pt x="2888" y="12114"/>
                  </a:lnTo>
                  <a:lnTo>
                    <a:pt x="2888" y="10857"/>
                  </a:lnTo>
                  <a:lnTo>
                    <a:pt x="9587" y="10857"/>
                  </a:lnTo>
                  <a:lnTo>
                    <a:pt x="9587" y="12114"/>
                  </a:lnTo>
                  <a:close/>
                  <a:moveTo>
                    <a:pt x="9587" y="9371"/>
                  </a:moveTo>
                  <a:lnTo>
                    <a:pt x="2888" y="9371"/>
                  </a:lnTo>
                  <a:lnTo>
                    <a:pt x="2888" y="8114"/>
                  </a:lnTo>
                  <a:lnTo>
                    <a:pt x="9587" y="8114"/>
                  </a:lnTo>
                  <a:lnTo>
                    <a:pt x="9587" y="9371"/>
                  </a:lnTo>
                  <a:close/>
                  <a:moveTo>
                    <a:pt x="9587" y="6743"/>
                  </a:moveTo>
                  <a:lnTo>
                    <a:pt x="2888" y="6743"/>
                  </a:lnTo>
                  <a:lnTo>
                    <a:pt x="2888" y="5486"/>
                  </a:lnTo>
                  <a:lnTo>
                    <a:pt x="9587" y="5486"/>
                  </a:lnTo>
                  <a:lnTo>
                    <a:pt x="9587" y="6743"/>
                  </a:lnTo>
                  <a:close/>
                  <a:moveTo>
                    <a:pt x="9587" y="4000"/>
                  </a:moveTo>
                  <a:lnTo>
                    <a:pt x="2888" y="4000"/>
                  </a:lnTo>
                  <a:lnTo>
                    <a:pt x="2888" y="2743"/>
                  </a:lnTo>
                  <a:lnTo>
                    <a:pt x="9587" y="2743"/>
                  </a:lnTo>
                  <a:lnTo>
                    <a:pt x="9587" y="4000"/>
                  </a:lnTo>
                  <a:close/>
                  <a:moveTo>
                    <a:pt x="16287" y="18743"/>
                  </a:moveTo>
                  <a:lnTo>
                    <a:pt x="13630" y="18743"/>
                  </a:lnTo>
                  <a:lnTo>
                    <a:pt x="13630" y="16229"/>
                  </a:lnTo>
                  <a:lnTo>
                    <a:pt x="16287" y="16229"/>
                  </a:lnTo>
                  <a:lnTo>
                    <a:pt x="16287" y="18743"/>
                  </a:lnTo>
                  <a:close/>
                  <a:moveTo>
                    <a:pt x="16287" y="14743"/>
                  </a:moveTo>
                  <a:lnTo>
                    <a:pt x="13630" y="14743"/>
                  </a:lnTo>
                  <a:lnTo>
                    <a:pt x="13630" y="12114"/>
                  </a:lnTo>
                  <a:lnTo>
                    <a:pt x="16287" y="12114"/>
                  </a:lnTo>
                  <a:lnTo>
                    <a:pt x="16287" y="14743"/>
                  </a:lnTo>
                  <a:close/>
                  <a:moveTo>
                    <a:pt x="16287" y="10857"/>
                  </a:moveTo>
                  <a:lnTo>
                    <a:pt x="13630" y="10857"/>
                  </a:lnTo>
                  <a:lnTo>
                    <a:pt x="13630" y="8114"/>
                  </a:lnTo>
                  <a:lnTo>
                    <a:pt x="16287" y="8114"/>
                  </a:lnTo>
                  <a:lnTo>
                    <a:pt x="16287" y="10857"/>
                  </a:lnTo>
                  <a:close/>
                  <a:moveTo>
                    <a:pt x="20329" y="18743"/>
                  </a:moveTo>
                  <a:lnTo>
                    <a:pt x="17557" y="18743"/>
                  </a:lnTo>
                  <a:lnTo>
                    <a:pt x="17557" y="16229"/>
                  </a:lnTo>
                  <a:lnTo>
                    <a:pt x="20329" y="16229"/>
                  </a:lnTo>
                  <a:lnTo>
                    <a:pt x="20329" y="18743"/>
                  </a:lnTo>
                  <a:close/>
                  <a:moveTo>
                    <a:pt x="20329" y="14743"/>
                  </a:moveTo>
                  <a:lnTo>
                    <a:pt x="17557" y="14743"/>
                  </a:lnTo>
                  <a:lnTo>
                    <a:pt x="17557" y="12114"/>
                  </a:lnTo>
                  <a:lnTo>
                    <a:pt x="20329" y="12114"/>
                  </a:lnTo>
                  <a:lnTo>
                    <a:pt x="20329" y="14743"/>
                  </a:lnTo>
                  <a:close/>
                  <a:moveTo>
                    <a:pt x="20329" y="10857"/>
                  </a:moveTo>
                  <a:lnTo>
                    <a:pt x="17557" y="10857"/>
                  </a:lnTo>
                  <a:lnTo>
                    <a:pt x="17557" y="8114"/>
                  </a:lnTo>
                  <a:lnTo>
                    <a:pt x="20329" y="8114"/>
                  </a:lnTo>
                  <a:lnTo>
                    <a:pt x="20329" y="10857"/>
                  </a:lnTo>
                  <a:close/>
                </a:path>
              </a:pathLst>
            </a:custGeom>
            <a:solidFill>
              <a:schemeClr val="bg1"/>
            </a:solidFill>
            <a:ln w="12700">
              <a:miter lim="400000"/>
            </a:ln>
          </p:spPr>
          <p:txBody>
            <a:bodyPr lIns="60960" tIns="60960" rIns="60960" bIns="60960"/>
            <a:lstStyle/>
            <a:p>
              <a:pPr marL="0" marR="0" lvl="0" indent="0" algn="l" defTabSz="609600" rtl="0" eaLnBrk="1" fontAlgn="auto" latinLnBrk="0" hangingPunct="0">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Seaford" panose="00000500000000000000" pitchFamily="2" charset="0"/>
                <a:ea typeface="+mn-ea"/>
                <a:cs typeface="Calibri"/>
                <a:sym typeface="Calibri"/>
              </a:endParaRPr>
            </a:p>
          </p:txBody>
        </p:sp>
        <p:grpSp>
          <p:nvGrpSpPr>
            <p:cNvPr id="28" name="Group">
              <a:extLst>
                <a:ext uri="{FF2B5EF4-FFF2-40B4-BE49-F238E27FC236}">
                  <a16:creationId xmlns:a16="http://schemas.microsoft.com/office/drawing/2014/main" id="{23375A4D-DDAF-E6CD-E0CF-652BA93A26C1}"/>
                </a:ext>
              </a:extLst>
            </p:cNvPr>
            <p:cNvGrpSpPr/>
            <p:nvPr/>
          </p:nvGrpSpPr>
          <p:grpSpPr>
            <a:xfrm>
              <a:off x="6753390" y="3750333"/>
              <a:ext cx="249381" cy="246742"/>
              <a:chOff x="0" y="0"/>
              <a:chExt cx="800101" cy="791634"/>
            </a:xfrm>
            <a:solidFill>
              <a:schemeClr val="bg1"/>
            </a:solidFill>
          </p:grpSpPr>
          <p:sp>
            <p:nvSpPr>
              <p:cNvPr id="29" name="Shape">
                <a:extLst>
                  <a:ext uri="{FF2B5EF4-FFF2-40B4-BE49-F238E27FC236}">
                    <a16:creationId xmlns:a16="http://schemas.microsoft.com/office/drawing/2014/main" id="{501C5652-9A59-FB75-2BB9-F254E8171032}"/>
                  </a:ext>
                </a:extLst>
              </p:cNvPr>
              <p:cNvSpPr/>
              <p:nvPr/>
            </p:nvSpPr>
            <p:spPr>
              <a:xfrm>
                <a:off x="-1" y="-1"/>
                <a:ext cx="800103" cy="79163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8114" y="2541"/>
                    </a:moveTo>
                    <a:lnTo>
                      <a:pt x="9371" y="2541"/>
                    </a:lnTo>
                    <a:lnTo>
                      <a:pt x="9371" y="4043"/>
                    </a:lnTo>
                    <a:lnTo>
                      <a:pt x="8114" y="4043"/>
                    </a:lnTo>
                    <a:lnTo>
                      <a:pt x="8114" y="2541"/>
                    </a:lnTo>
                    <a:close/>
                    <a:moveTo>
                      <a:pt x="5371" y="2541"/>
                    </a:moveTo>
                    <a:lnTo>
                      <a:pt x="6857" y="2541"/>
                    </a:lnTo>
                    <a:lnTo>
                      <a:pt x="6857" y="4043"/>
                    </a:lnTo>
                    <a:lnTo>
                      <a:pt x="5371" y="4043"/>
                    </a:lnTo>
                    <a:lnTo>
                      <a:pt x="5371" y="2541"/>
                    </a:lnTo>
                    <a:close/>
                    <a:moveTo>
                      <a:pt x="2743" y="2541"/>
                    </a:moveTo>
                    <a:lnTo>
                      <a:pt x="4000" y="2541"/>
                    </a:lnTo>
                    <a:lnTo>
                      <a:pt x="4000" y="4043"/>
                    </a:lnTo>
                    <a:lnTo>
                      <a:pt x="2743" y="4043"/>
                    </a:lnTo>
                    <a:lnTo>
                      <a:pt x="2743" y="2541"/>
                    </a:lnTo>
                    <a:close/>
                    <a:moveTo>
                      <a:pt x="18743" y="18828"/>
                    </a:moveTo>
                    <a:lnTo>
                      <a:pt x="2743" y="18828"/>
                    </a:lnTo>
                    <a:lnTo>
                      <a:pt x="2743" y="5429"/>
                    </a:lnTo>
                    <a:lnTo>
                      <a:pt x="18743" y="5429"/>
                    </a:lnTo>
                    <a:lnTo>
                      <a:pt x="18743" y="18828"/>
                    </a:lnTo>
                    <a:close/>
                  </a:path>
                </a:pathLst>
              </a:custGeom>
              <a:grpFill/>
              <a:ln w="12700" cap="flat">
                <a:noFill/>
                <a:miter lim="400000"/>
              </a:ln>
              <a:effectLst/>
            </p:spPr>
            <p:txBody>
              <a:bodyPr wrap="square" lIns="60960" tIns="60960" rIns="60960" bIns="60960" numCol="1" anchor="t">
                <a:noAutofit/>
              </a:bodyPr>
              <a:lstStyle/>
              <a:p>
                <a:pPr marL="0" marR="0" lvl="0" indent="0" algn="l" defTabSz="609600" rtl="0" eaLnBrk="1" fontAlgn="auto" latinLnBrk="0" hangingPunct="0">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Seaford" panose="00000500000000000000" pitchFamily="2" charset="0"/>
                  <a:ea typeface="+mn-ea"/>
                  <a:cs typeface="Calibri"/>
                  <a:sym typeface="Calibri"/>
                </a:endParaRPr>
              </a:p>
            </p:txBody>
          </p:sp>
          <p:sp>
            <p:nvSpPr>
              <p:cNvPr id="30" name="Shape">
                <a:extLst>
                  <a:ext uri="{FF2B5EF4-FFF2-40B4-BE49-F238E27FC236}">
                    <a16:creationId xmlns:a16="http://schemas.microsoft.com/office/drawing/2014/main" id="{A4373B39-2651-229D-44B5-5E766F367026}"/>
                  </a:ext>
                </a:extLst>
              </p:cNvPr>
              <p:cNvSpPr/>
              <p:nvPr/>
            </p:nvSpPr>
            <p:spPr>
              <a:xfrm>
                <a:off x="198968" y="292101"/>
                <a:ext cx="402169" cy="347134"/>
              </a:xfrm>
              <a:custGeom>
                <a:avLst/>
                <a:gdLst/>
                <a:ahLst/>
                <a:cxnLst>
                  <a:cxn ang="0">
                    <a:pos x="wd2" y="hd2"/>
                  </a:cxn>
                  <a:cxn ang="5400000">
                    <a:pos x="wd2" y="hd2"/>
                  </a:cxn>
                  <a:cxn ang="10800000">
                    <a:pos x="wd2" y="hd2"/>
                  </a:cxn>
                  <a:cxn ang="16200000">
                    <a:pos x="wd2" y="hd2"/>
                  </a:cxn>
                </a:cxnLst>
                <a:rect l="0" t="0" r="r" b="b"/>
                <a:pathLst>
                  <a:path w="21600" h="21600" extrusionOk="0">
                    <a:moveTo>
                      <a:pt x="21600" y="9483"/>
                    </a:moveTo>
                    <a:lnTo>
                      <a:pt x="16143" y="9483"/>
                    </a:lnTo>
                    <a:lnTo>
                      <a:pt x="16143" y="0"/>
                    </a:lnTo>
                    <a:lnTo>
                      <a:pt x="5457" y="0"/>
                    </a:lnTo>
                    <a:lnTo>
                      <a:pt x="5457" y="9483"/>
                    </a:lnTo>
                    <a:lnTo>
                      <a:pt x="0" y="9483"/>
                    </a:lnTo>
                    <a:lnTo>
                      <a:pt x="10914" y="21600"/>
                    </a:lnTo>
                    <a:lnTo>
                      <a:pt x="21600" y="9483"/>
                    </a:lnTo>
                    <a:close/>
                  </a:path>
                </a:pathLst>
              </a:custGeom>
              <a:grpFill/>
              <a:ln w="12700" cap="flat">
                <a:noFill/>
                <a:miter lim="400000"/>
              </a:ln>
              <a:effectLst/>
            </p:spPr>
            <p:txBody>
              <a:bodyPr wrap="square" lIns="60960" tIns="60960" rIns="60960" bIns="60960" numCol="1" anchor="t">
                <a:noAutofit/>
              </a:bodyPr>
              <a:lstStyle/>
              <a:p>
                <a:pPr marL="0" marR="0" lvl="0" indent="0" algn="l" defTabSz="609600" rtl="0" eaLnBrk="1" fontAlgn="auto" latinLnBrk="0" hangingPunct="0">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Seaford" panose="00000500000000000000" pitchFamily="2" charset="0"/>
                  <a:ea typeface="+mn-ea"/>
                  <a:cs typeface="Calibri"/>
                  <a:sym typeface="Calibri"/>
                </a:endParaRPr>
              </a:p>
            </p:txBody>
          </p:sp>
        </p:grpSp>
      </p:grpSp>
      <p:sp>
        <p:nvSpPr>
          <p:cNvPr id="38" name="TextBox 37">
            <a:extLst>
              <a:ext uri="{FF2B5EF4-FFF2-40B4-BE49-F238E27FC236}">
                <a16:creationId xmlns:a16="http://schemas.microsoft.com/office/drawing/2014/main" id="{8D1E87F8-BD7B-E424-E492-0B4FE0F1EB8D}"/>
              </a:ext>
            </a:extLst>
          </p:cNvPr>
          <p:cNvSpPr txBox="1"/>
          <p:nvPr/>
        </p:nvSpPr>
        <p:spPr>
          <a:xfrm>
            <a:off x="7970688" y="5218635"/>
            <a:ext cx="2733824" cy="565861"/>
          </a:xfrm>
          <a:prstGeom prst="rect">
            <a:avLst/>
          </a:prstGeom>
          <a:noFill/>
        </p:spPr>
        <p:txBody>
          <a:bodyPr wrap="square" lIns="0" rIns="0" rtlCol="0" anchor="ctr">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7CD5C"/>
                </a:solidFill>
                <a:effectLst/>
                <a:uLnTx/>
                <a:uFillTx/>
                <a:latin typeface="Seaford"/>
                <a:ea typeface="+mn-ea"/>
                <a:cs typeface="+mn-cs"/>
              </a:rPr>
              <a:t> The clientele tends to live in areas with higher rates of residential home ownership.</a:t>
            </a:r>
          </a:p>
        </p:txBody>
      </p:sp>
      <p:sp>
        <p:nvSpPr>
          <p:cNvPr id="39" name="TextBox 38">
            <a:extLst>
              <a:ext uri="{FF2B5EF4-FFF2-40B4-BE49-F238E27FC236}">
                <a16:creationId xmlns:a16="http://schemas.microsoft.com/office/drawing/2014/main" id="{69ABE2A9-5C31-3064-6148-FD887BB32E86}"/>
              </a:ext>
            </a:extLst>
          </p:cNvPr>
          <p:cNvSpPr txBox="1"/>
          <p:nvPr/>
        </p:nvSpPr>
        <p:spPr>
          <a:xfrm>
            <a:off x="7970688" y="1815564"/>
            <a:ext cx="2877840" cy="819776"/>
          </a:xfrm>
          <a:prstGeom prst="rect">
            <a:avLst/>
          </a:prstGeom>
          <a:noFill/>
        </p:spPr>
        <p:txBody>
          <a:bodyPr wrap="square" lIns="0" rIns="0" rtlCol="0" anchor="ctr">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7CD5C"/>
                </a:solidFill>
                <a:effectLst/>
                <a:uLnTx/>
                <a:uFillTx/>
                <a:latin typeface="Seaford"/>
                <a:ea typeface="+mn-ea"/>
                <a:cs typeface="+mn-cs"/>
              </a:rPr>
              <a:t>Our customers tend to have higher rates of marriages compared to the general population in the region</a:t>
            </a:r>
          </a:p>
        </p:txBody>
      </p:sp>
      <p:sp>
        <p:nvSpPr>
          <p:cNvPr id="40" name="TextBox 39">
            <a:extLst>
              <a:ext uri="{FF2B5EF4-FFF2-40B4-BE49-F238E27FC236}">
                <a16:creationId xmlns:a16="http://schemas.microsoft.com/office/drawing/2014/main" id="{533C5B30-8BFA-93D8-6239-A21CCA74C1F7}"/>
              </a:ext>
            </a:extLst>
          </p:cNvPr>
          <p:cNvSpPr txBox="1"/>
          <p:nvPr/>
        </p:nvSpPr>
        <p:spPr>
          <a:xfrm>
            <a:off x="1775520" y="1815564"/>
            <a:ext cx="2445792" cy="819776"/>
          </a:xfrm>
          <a:prstGeom prst="rect">
            <a:avLst/>
          </a:prstGeom>
          <a:noFill/>
        </p:spPr>
        <p:txBody>
          <a:bodyPr wrap="square" lIns="0" rIns="0" rtlCol="0" anchor="ctr">
            <a:spAutoFit/>
          </a:body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7CD5C"/>
                </a:solidFill>
                <a:effectLst/>
                <a:uLnTx/>
                <a:uFillTx/>
                <a:latin typeface="Seaford"/>
                <a:ea typeface="+mn-ea"/>
                <a:cs typeface="+mn-cs"/>
              </a:rPr>
              <a:t>Post </a:t>
            </a:r>
            <a:r>
              <a:rPr kumimoji="0" lang="en-US" sz="1100" b="0" i="0" u="none" strike="noStrike" kern="1200" cap="none" spc="0" normalizeH="0" baseline="0" noProof="0" dirty="0" err="1">
                <a:ln>
                  <a:noFill/>
                </a:ln>
                <a:solidFill>
                  <a:srgbClr val="F7CD5C"/>
                </a:solidFill>
                <a:effectLst/>
                <a:uLnTx/>
                <a:uFillTx/>
                <a:latin typeface="Seaford"/>
                <a:ea typeface="+mn-ea"/>
                <a:cs typeface="+mn-cs"/>
              </a:rPr>
              <a:t>highschool</a:t>
            </a:r>
            <a:r>
              <a:rPr kumimoji="0" lang="en-US" sz="1100" b="0" i="0" u="none" strike="noStrike" kern="1200" cap="none" spc="0" normalizeH="0" baseline="0" noProof="0" dirty="0">
                <a:ln>
                  <a:noFill/>
                </a:ln>
                <a:solidFill>
                  <a:srgbClr val="F7CD5C"/>
                </a:solidFill>
                <a:effectLst/>
                <a:uLnTx/>
                <a:uFillTx/>
                <a:latin typeface="Seaford"/>
                <a:ea typeface="+mn-ea"/>
                <a:cs typeface="+mn-cs"/>
              </a:rPr>
              <a:t> education is one factor in which our clientele exceeds.</a:t>
            </a:r>
          </a:p>
          <a:p>
            <a:pPr marL="0" marR="0" lvl="0" indent="0" algn="r" defTabSz="914400" rtl="0" eaLnBrk="1" fontAlgn="auto" latinLnBrk="0" hangingPunct="1">
              <a:lnSpc>
                <a:spcPct val="15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7CD5C"/>
              </a:solidFill>
              <a:effectLst/>
              <a:uLnTx/>
              <a:uFillTx/>
              <a:latin typeface="Seaford"/>
              <a:ea typeface="+mn-ea"/>
              <a:cs typeface="+mn-cs"/>
            </a:endParaRPr>
          </a:p>
        </p:txBody>
      </p:sp>
      <p:sp>
        <p:nvSpPr>
          <p:cNvPr id="41" name="TextBox 40">
            <a:extLst>
              <a:ext uri="{FF2B5EF4-FFF2-40B4-BE49-F238E27FC236}">
                <a16:creationId xmlns:a16="http://schemas.microsoft.com/office/drawing/2014/main" id="{02484512-54DE-AF9B-B58F-1383D531B9E4}"/>
              </a:ext>
            </a:extLst>
          </p:cNvPr>
          <p:cNvSpPr txBox="1"/>
          <p:nvPr/>
        </p:nvSpPr>
        <p:spPr>
          <a:xfrm>
            <a:off x="8519212" y="3580578"/>
            <a:ext cx="2257308" cy="565861"/>
          </a:xfrm>
          <a:prstGeom prst="rect">
            <a:avLst/>
          </a:prstGeom>
          <a:noFill/>
        </p:spPr>
        <p:txBody>
          <a:bodyPr wrap="square" lIns="0" rIns="0" rtlCol="0" anchor="ctr">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7CD5C"/>
                </a:solidFill>
                <a:effectLst/>
                <a:uLnTx/>
                <a:uFillTx/>
                <a:latin typeface="Seaford"/>
                <a:ea typeface="+mn-ea"/>
                <a:cs typeface="+mn-cs"/>
              </a:rPr>
              <a:t>Our customers are relatively more family-oriented.</a:t>
            </a:r>
          </a:p>
        </p:txBody>
      </p:sp>
      <p:sp>
        <p:nvSpPr>
          <p:cNvPr id="42" name="TextBox 41">
            <a:extLst>
              <a:ext uri="{FF2B5EF4-FFF2-40B4-BE49-F238E27FC236}">
                <a16:creationId xmlns:a16="http://schemas.microsoft.com/office/drawing/2014/main" id="{C7890E17-C0AB-F1D6-FC73-69460E18F68B}"/>
              </a:ext>
            </a:extLst>
          </p:cNvPr>
          <p:cNvSpPr txBox="1"/>
          <p:nvPr/>
        </p:nvSpPr>
        <p:spPr>
          <a:xfrm>
            <a:off x="911424" y="3580578"/>
            <a:ext cx="2761364" cy="565861"/>
          </a:xfrm>
          <a:prstGeom prst="rect">
            <a:avLst/>
          </a:prstGeom>
          <a:noFill/>
        </p:spPr>
        <p:txBody>
          <a:bodyPr wrap="square" lIns="0" rIns="0" rtlCol="0" anchor="ctr">
            <a:spAutoFit/>
          </a:body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7CD5C"/>
                </a:solidFill>
                <a:effectLst/>
                <a:uLnTx/>
                <a:uFillTx/>
                <a:latin typeface="Seaford"/>
                <a:ea typeface="+mn-ea"/>
                <a:cs typeface="+mn-cs"/>
              </a:rPr>
              <a:t>On average, our customer population is older than the rest of the region</a:t>
            </a:r>
            <a:endParaRPr kumimoji="0" lang="en-GB" sz="1100" b="0" i="0" u="none" strike="noStrike" kern="1200" cap="none" spc="0" normalizeH="0" baseline="0" noProof="0" dirty="0">
              <a:ln>
                <a:noFill/>
              </a:ln>
              <a:solidFill>
                <a:srgbClr val="F7CD5C"/>
              </a:solidFill>
              <a:effectLst/>
              <a:uLnTx/>
              <a:uFillTx/>
              <a:latin typeface="Seaford"/>
              <a:ea typeface="+mn-ea"/>
              <a:cs typeface="+mn-cs"/>
            </a:endParaRPr>
          </a:p>
        </p:txBody>
      </p:sp>
      <p:sp>
        <p:nvSpPr>
          <p:cNvPr id="43" name="TextBox 42">
            <a:extLst>
              <a:ext uri="{FF2B5EF4-FFF2-40B4-BE49-F238E27FC236}">
                <a16:creationId xmlns:a16="http://schemas.microsoft.com/office/drawing/2014/main" id="{037BC980-C8D6-602E-359C-310362433096}"/>
              </a:ext>
            </a:extLst>
          </p:cNvPr>
          <p:cNvSpPr txBox="1"/>
          <p:nvPr/>
        </p:nvSpPr>
        <p:spPr>
          <a:xfrm>
            <a:off x="1991544" y="5218635"/>
            <a:ext cx="2229768" cy="565861"/>
          </a:xfrm>
          <a:prstGeom prst="rect">
            <a:avLst/>
          </a:prstGeom>
          <a:noFill/>
        </p:spPr>
        <p:txBody>
          <a:bodyPr wrap="square" lIns="0" rIns="0" rtlCol="0" anchor="ctr">
            <a:spAutoFit/>
          </a:body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7CD5C"/>
                </a:solidFill>
                <a:effectLst/>
                <a:uLnTx/>
                <a:uFillTx/>
                <a:latin typeface="Seaford"/>
                <a:ea typeface="+mn-ea"/>
                <a:cs typeface="+mn-cs"/>
              </a:rPr>
              <a:t>Higher household incomes seem to follow the trend</a:t>
            </a:r>
            <a:endParaRPr kumimoji="0" lang="en-GB" sz="1100" b="0" i="0" u="none" strike="noStrike" kern="1200" cap="none" spc="0" normalizeH="0" baseline="0" noProof="0" dirty="0">
              <a:ln>
                <a:noFill/>
              </a:ln>
              <a:solidFill>
                <a:srgbClr val="F7CD5C"/>
              </a:solidFill>
              <a:effectLst/>
              <a:uLnTx/>
              <a:uFillTx/>
              <a:latin typeface="Seaford"/>
              <a:ea typeface="+mn-ea"/>
              <a:cs typeface="+mn-cs"/>
            </a:endParaRPr>
          </a:p>
        </p:txBody>
      </p:sp>
      <p:sp>
        <p:nvSpPr>
          <p:cNvPr id="44" name="!!base">
            <a:extLst>
              <a:ext uri="{FF2B5EF4-FFF2-40B4-BE49-F238E27FC236}">
                <a16:creationId xmlns:a16="http://schemas.microsoft.com/office/drawing/2014/main" id="{3CAD0EA4-C37F-CF1A-D2D6-4BA080BAE31F}"/>
              </a:ext>
            </a:extLst>
          </p:cNvPr>
          <p:cNvSpPr/>
          <p:nvPr/>
        </p:nvSpPr>
        <p:spPr>
          <a:xfrm>
            <a:off x="0" y="6597352"/>
            <a:ext cx="12192000" cy="26064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CD5C"/>
              </a:solidFill>
              <a:effectLst/>
              <a:uLnTx/>
              <a:uFillTx/>
              <a:latin typeface="Seaford"/>
              <a:ea typeface="+mn-ea"/>
              <a:cs typeface="+mn-cs"/>
            </a:endParaRPr>
          </a:p>
        </p:txBody>
      </p:sp>
      <p:sp>
        <p:nvSpPr>
          <p:cNvPr id="45" name="!!progress bar">
            <a:extLst>
              <a:ext uri="{FF2B5EF4-FFF2-40B4-BE49-F238E27FC236}">
                <a16:creationId xmlns:a16="http://schemas.microsoft.com/office/drawing/2014/main" id="{2DE28FEE-5EF6-9056-06C2-A62A6D9CDDC4}"/>
              </a:ext>
            </a:extLst>
          </p:cNvPr>
          <p:cNvSpPr/>
          <p:nvPr/>
        </p:nvSpPr>
        <p:spPr>
          <a:xfrm>
            <a:off x="0" y="6597352"/>
            <a:ext cx="6753390" cy="260648"/>
          </a:xfrm>
          <a:prstGeom prst="rect">
            <a:avLst/>
          </a:prstGeom>
          <a:gradFill flip="none" rotWithShape="1">
            <a:gsLst>
              <a:gs pos="50000">
                <a:schemeClr val="accent4"/>
              </a:gs>
              <a:gs pos="0">
                <a:schemeClr val="accent3"/>
              </a:gs>
              <a:gs pos="100000">
                <a:schemeClr val="accent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CD5C"/>
              </a:solidFill>
              <a:effectLst/>
              <a:uLnTx/>
              <a:uFillTx/>
              <a:latin typeface="Seaford"/>
              <a:ea typeface="+mn-ea"/>
              <a:cs typeface="+mn-cs"/>
            </a:endParaRPr>
          </a:p>
        </p:txBody>
      </p:sp>
    </p:spTree>
    <p:extLst>
      <p:ext uri="{BB962C8B-B14F-4D97-AF65-F5344CB8AC3E}">
        <p14:creationId xmlns:p14="http://schemas.microsoft.com/office/powerpoint/2010/main" val="41816403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3325062-0F8D-4119-3207-4C33731A22B1}"/>
              </a:ext>
            </a:extLst>
          </p:cNvPr>
          <p:cNvSpPr/>
          <p:nvPr/>
        </p:nvSpPr>
        <p:spPr>
          <a:xfrm>
            <a:off x="0" y="86245"/>
            <a:ext cx="12192000" cy="260648"/>
          </a:xfrm>
          <a:prstGeom prst="rect">
            <a:avLst/>
          </a:prstGeom>
          <a:gradFill flip="none" rotWithShape="1">
            <a:gsLst>
              <a:gs pos="50000">
                <a:schemeClr val="accent4"/>
              </a:gs>
              <a:gs pos="0">
                <a:schemeClr val="accent3"/>
              </a:gs>
              <a:gs pos="100000">
                <a:schemeClr val="accent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2" name="Picture 31" descr="White text on a black background&#10;&#10;Description automatically generated">
            <a:extLst>
              <a:ext uri="{FF2B5EF4-FFF2-40B4-BE49-F238E27FC236}">
                <a16:creationId xmlns:a16="http://schemas.microsoft.com/office/drawing/2014/main" id="{4D14A7BC-0835-3545-E2EE-41CBF9DB0425}"/>
              </a:ext>
            </a:extLst>
          </p:cNvPr>
          <p:cNvPicPr>
            <a:picLocks noChangeAspect="1"/>
          </p:cNvPicPr>
          <p:nvPr/>
        </p:nvPicPr>
        <p:blipFill rotWithShape="1">
          <a:blip r:embed="rId2"/>
          <a:srcRect r="73310"/>
          <a:stretch/>
        </p:blipFill>
        <p:spPr>
          <a:xfrm>
            <a:off x="11183561" y="5805264"/>
            <a:ext cx="817096" cy="966491"/>
          </a:xfrm>
          <a:prstGeom prst="rect">
            <a:avLst/>
          </a:prstGeom>
        </p:spPr>
      </p:pic>
      <p:sp>
        <p:nvSpPr>
          <p:cNvPr id="3" name="TextBox 2">
            <a:extLst>
              <a:ext uri="{FF2B5EF4-FFF2-40B4-BE49-F238E27FC236}">
                <a16:creationId xmlns:a16="http://schemas.microsoft.com/office/drawing/2014/main" id="{CA88E8BC-7BF7-EA87-9BCE-A0CB7578B291}"/>
              </a:ext>
            </a:extLst>
          </p:cNvPr>
          <p:cNvSpPr txBox="1"/>
          <p:nvPr/>
        </p:nvSpPr>
        <p:spPr>
          <a:xfrm>
            <a:off x="5385559" y="2292038"/>
            <a:ext cx="6206550" cy="3416320"/>
          </a:xfrm>
          <a:prstGeom prst="rect">
            <a:avLst/>
          </a:prstGeom>
          <a:noFill/>
        </p:spPr>
        <p:txBody>
          <a:bodyPr wrap="square">
            <a:spAutoFit/>
          </a:bodyPr>
          <a:lstStyle/>
          <a:p>
            <a:pPr algn="ctr"/>
            <a:r>
              <a:rPr lang="en-US" sz="2400" dirty="0">
                <a:latin typeface="Söhne"/>
              </a:rPr>
              <a:t>Analyzing areas suggested by our predictive model, we use tools like Google Maps and Canadian Census data to understand client patterns and assess prediction accuracy. Our focus lies on visually exploring neighborhoods with the highest linear distance, revealing insights into common traits of these least favorable parts, enhancing our understanding of their ranking factors.</a:t>
            </a:r>
          </a:p>
        </p:txBody>
      </p:sp>
      <p:pic>
        <p:nvPicPr>
          <p:cNvPr id="17410" name="Picture 2">
            <a:extLst>
              <a:ext uri="{FF2B5EF4-FFF2-40B4-BE49-F238E27FC236}">
                <a16:creationId xmlns:a16="http://schemas.microsoft.com/office/drawing/2014/main" id="{F80F18C4-03C7-101D-3595-CDF151E839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358" y="1268760"/>
            <a:ext cx="4309239" cy="1750704"/>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a:extLst>
              <a:ext uri="{FF2B5EF4-FFF2-40B4-BE49-F238E27FC236}">
                <a16:creationId xmlns:a16="http://schemas.microsoft.com/office/drawing/2014/main" id="{112736F0-9971-8EBE-546F-67341DB372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360" y="4261808"/>
            <a:ext cx="4309238" cy="17507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BB5885C-44E3-3B50-EF6F-18E7C58F8BF2}"/>
              </a:ext>
            </a:extLst>
          </p:cNvPr>
          <p:cNvSpPr txBox="1"/>
          <p:nvPr/>
        </p:nvSpPr>
        <p:spPr>
          <a:xfrm>
            <a:off x="239863" y="737788"/>
            <a:ext cx="4500230" cy="400110"/>
          </a:xfrm>
          <a:prstGeom prst="rect">
            <a:avLst/>
          </a:prstGeom>
          <a:noFill/>
        </p:spPr>
        <p:txBody>
          <a:bodyPr wrap="square">
            <a:spAutoFit/>
          </a:bodyPr>
          <a:lstStyle/>
          <a:p>
            <a:pPr algn="ctr"/>
            <a:r>
              <a:rPr lang="en-US" sz="2000" dirty="0">
                <a:latin typeface="+mj-lt"/>
              </a:rPr>
              <a:t>most favorite areas</a:t>
            </a:r>
          </a:p>
        </p:txBody>
      </p:sp>
      <p:sp>
        <p:nvSpPr>
          <p:cNvPr id="6" name="TextBox 5">
            <a:extLst>
              <a:ext uri="{FF2B5EF4-FFF2-40B4-BE49-F238E27FC236}">
                <a16:creationId xmlns:a16="http://schemas.microsoft.com/office/drawing/2014/main" id="{83E4FD01-659C-F35B-9FFC-C786DC6CA205}"/>
              </a:ext>
            </a:extLst>
          </p:cNvPr>
          <p:cNvSpPr txBox="1"/>
          <p:nvPr/>
        </p:nvSpPr>
        <p:spPr>
          <a:xfrm>
            <a:off x="-798633" y="3800143"/>
            <a:ext cx="6577220" cy="400110"/>
          </a:xfrm>
          <a:prstGeom prst="rect">
            <a:avLst/>
          </a:prstGeom>
          <a:noFill/>
        </p:spPr>
        <p:txBody>
          <a:bodyPr wrap="square">
            <a:spAutoFit/>
          </a:bodyPr>
          <a:lstStyle/>
          <a:p>
            <a:pPr algn="ctr"/>
            <a:r>
              <a:rPr lang="en-US" sz="2000" dirty="0">
                <a:latin typeface="+mj-lt"/>
              </a:rPr>
              <a:t>least favorite areas</a:t>
            </a:r>
          </a:p>
        </p:txBody>
      </p:sp>
      <p:sp>
        <p:nvSpPr>
          <p:cNvPr id="7" name="TextBox 6">
            <a:extLst>
              <a:ext uri="{FF2B5EF4-FFF2-40B4-BE49-F238E27FC236}">
                <a16:creationId xmlns:a16="http://schemas.microsoft.com/office/drawing/2014/main" id="{C30D4999-D60D-9A20-6198-38259B36E141}"/>
              </a:ext>
            </a:extLst>
          </p:cNvPr>
          <p:cNvSpPr txBox="1"/>
          <p:nvPr/>
        </p:nvSpPr>
        <p:spPr>
          <a:xfrm>
            <a:off x="6096000" y="1412776"/>
            <a:ext cx="4500230" cy="584775"/>
          </a:xfrm>
          <a:prstGeom prst="rect">
            <a:avLst/>
          </a:prstGeom>
          <a:noFill/>
        </p:spPr>
        <p:txBody>
          <a:bodyPr wrap="square">
            <a:spAutoFit/>
          </a:bodyPr>
          <a:lstStyle/>
          <a:p>
            <a:pPr algn="ctr"/>
            <a:r>
              <a:rPr lang="en-US" sz="3200" dirty="0">
                <a:latin typeface="+mj-lt"/>
              </a:rPr>
              <a:t>Area Analysis:</a:t>
            </a:r>
          </a:p>
        </p:txBody>
      </p:sp>
    </p:spTree>
    <p:extLst>
      <p:ext uri="{BB962C8B-B14F-4D97-AF65-F5344CB8AC3E}">
        <p14:creationId xmlns:p14="http://schemas.microsoft.com/office/powerpoint/2010/main" val="664278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3325062-0F8D-4119-3207-4C33731A22B1}"/>
              </a:ext>
            </a:extLst>
          </p:cNvPr>
          <p:cNvSpPr/>
          <p:nvPr/>
        </p:nvSpPr>
        <p:spPr>
          <a:xfrm>
            <a:off x="0" y="86245"/>
            <a:ext cx="12192000" cy="260648"/>
          </a:xfrm>
          <a:prstGeom prst="rect">
            <a:avLst/>
          </a:prstGeom>
          <a:gradFill flip="none" rotWithShape="1">
            <a:gsLst>
              <a:gs pos="50000">
                <a:schemeClr val="accent4"/>
              </a:gs>
              <a:gs pos="0">
                <a:schemeClr val="accent3"/>
              </a:gs>
              <a:gs pos="100000">
                <a:schemeClr val="accent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2" name="Picture 31" descr="White text on a black background&#10;&#10;Description automatically generated">
            <a:extLst>
              <a:ext uri="{FF2B5EF4-FFF2-40B4-BE49-F238E27FC236}">
                <a16:creationId xmlns:a16="http://schemas.microsoft.com/office/drawing/2014/main" id="{4D14A7BC-0835-3545-E2EE-41CBF9DB0425}"/>
              </a:ext>
            </a:extLst>
          </p:cNvPr>
          <p:cNvPicPr>
            <a:picLocks noChangeAspect="1"/>
          </p:cNvPicPr>
          <p:nvPr/>
        </p:nvPicPr>
        <p:blipFill rotWithShape="1">
          <a:blip r:embed="rId2"/>
          <a:srcRect r="73310"/>
          <a:stretch/>
        </p:blipFill>
        <p:spPr>
          <a:xfrm>
            <a:off x="11183561" y="5805264"/>
            <a:ext cx="817096" cy="966491"/>
          </a:xfrm>
          <a:prstGeom prst="rect">
            <a:avLst/>
          </a:prstGeom>
        </p:spPr>
      </p:pic>
      <p:sp>
        <p:nvSpPr>
          <p:cNvPr id="3" name="TextBox 2">
            <a:extLst>
              <a:ext uri="{FF2B5EF4-FFF2-40B4-BE49-F238E27FC236}">
                <a16:creationId xmlns:a16="http://schemas.microsoft.com/office/drawing/2014/main" id="{CA88E8BC-7BF7-EA87-9BCE-A0CB7578B291}"/>
              </a:ext>
            </a:extLst>
          </p:cNvPr>
          <p:cNvSpPr txBox="1"/>
          <p:nvPr/>
        </p:nvSpPr>
        <p:spPr>
          <a:xfrm>
            <a:off x="3047172" y="2429747"/>
            <a:ext cx="6097656" cy="1200329"/>
          </a:xfrm>
          <a:prstGeom prst="rect">
            <a:avLst/>
          </a:prstGeom>
          <a:noFill/>
        </p:spPr>
        <p:txBody>
          <a:bodyPr wrap="square">
            <a:spAutoFit/>
          </a:bodyPr>
          <a:lstStyle/>
          <a:p>
            <a:pPr algn="ctr"/>
            <a:r>
              <a:rPr lang="en-US" sz="3600" dirty="0">
                <a:latin typeface="+mj-lt"/>
              </a:rPr>
              <a:t>Least favorite areas</a:t>
            </a:r>
          </a:p>
        </p:txBody>
      </p:sp>
    </p:spTree>
    <p:extLst>
      <p:ext uri="{BB962C8B-B14F-4D97-AF65-F5344CB8AC3E}">
        <p14:creationId xmlns:p14="http://schemas.microsoft.com/office/powerpoint/2010/main" val="4218277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3325062-0F8D-4119-3207-4C33731A22B1}"/>
              </a:ext>
            </a:extLst>
          </p:cNvPr>
          <p:cNvSpPr/>
          <p:nvPr/>
        </p:nvSpPr>
        <p:spPr>
          <a:xfrm>
            <a:off x="0" y="86245"/>
            <a:ext cx="12192000" cy="260648"/>
          </a:xfrm>
          <a:prstGeom prst="rect">
            <a:avLst/>
          </a:prstGeom>
          <a:gradFill flip="none" rotWithShape="1">
            <a:gsLst>
              <a:gs pos="50000">
                <a:schemeClr val="accent4"/>
              </a:gs>
              <a:gs pos="0">
                <a:schemeClr val="accent3"/>
              </a:gs>
              <a:gs pos="100000">
                <a:schemeClr val="accent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2" name="Picture 31" descr="White text on a black background&#10;&#10;Description automatically generated">
            <a:extLst>
              <a:ext uri="{FF2B5EF4-FFF2-40B4-BE49-F238E27FC236}">
                <a16:creationId xmlns:a16="http://schemas.microsoft.com/office/drawing/2014/main" id="{4D14A7BC-0835-3545-E2EE-41CBF9DB0425}"/>
              </a:ext>
            </a:extLst>
          </p:cNvPr>
          <p:cNvPicPr>
            <a:picLocks noChangeAspect="1"/>
          </p:cNvPicPr>
          <p:nvPr/>
        </p:nvPicPr>
        <p:blipFill rotWithShape="1">
          <a:blip r:embed="rId2"/>
          <a:srcRect r="73310"/>
          <a:stretch/>
        </p:blipFill>
        <p:spPr>
          <a:xfrm>
            <a:off x="11064552" y="5664496"/>
            <a:ext cx="936105" cy="1107259"/>
          </a:xfrm>
          <a:prstGeom prst="rect">
            <a:avLst/>
          </a:prstGeom>
        </p:spPr>
      </p:pic>
      <p:sp>
        <p:nvSpPr>
          <p:cNvPr id="3" name="Text Placeholder 3">
            <a:extLst>
              <a:ext uri="{FF2B5EF4-FFF2-40B4-BE49-F238E27FC236}">
                <a16:creationId xmlns:a16="http://schemas.microsoft.com/office/drawing/2014/main" id="{77554F0E-2A93-7216-6279-75E8D945C779}"/>
              </a:ext>
            </a:extLst>
          </p:cNvPr>
          <p:cNvSpPr txBox="1">
            <a:spLocks/>
          </p:cNvSpPr>
          <p:nvPr/>
        </p:nvSpPr>
        <p:spPr>
          <a:xfrm>
            <a:off x="1601928" y="586356"/>
            <a:ext cx="8640960" cy="586957"/>
          </a:xfrm>
          <a:prstGeom prst="rect">
            <a:avLst/>
          </a:prstGeom>
        </p:spPr>
        <p:txBody>
          <a:bodyPr vert="horz" lIns="0" tIns="45720" rIns="0" bIns="45720" rtlCol="0" anchor="t">
            <a:normAutofit/>
          </a:bodyPr>
          <a:lstStyle>
            <a:lvl1pPr marL="0" indent="0" algn="ctr" defTabSz="914400" rtl="0" eaLnBrk="1" latinLnBrk="0" hangingPunct="1">
              <a:lnSpc>
                <a:spcPct val="100000"/>
              </a:lnSpc>
              <a:spcBef>
                <a:spcPts val="1000"/>
              </a:spcBef>
              <a:buFont typeface="Arial" panose="020B0604020202020204" pitchFamily="34" charset="0"/>
              <a:buNone/>
              <a:defRPr sz="8800" kern="1200" spc="600">
                <a:ln w="12700">
                  <a:noFill/>
                </a:ln>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solidFill>
                  <a:srgbClr val="F7CD5C"/>
                </a:solidFill>
              </a:rPr>
              <a:t>Industrial Areas</a:t>
            </a:r>
          </a:p>
        </p:txBody>
      </p:sp>
      <p:pic>
        <p:nvPicPr>
          <p:cNvPr id="12290" name="Picture 2">
            <a:extLst>
              <a:ext uri="{FF2B5EF4-FFF2-40B4-BE49-F238E27FC236}">
                <a16:creationId xmlns:a16="http://schemas.microsoft.com/office/drawing/2014/main" id="{E32B7565-8D3D-C764-739C-6E44FC8540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376" y="1151609"/>
            <a:ext cx="5400600" cy="2709439"/>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a:extLst>
              <a:ext uri="{FF2B5EF4-FFF2-40B4-BE49-F238E27FC236}">
                <a16:creationId xmlns:a16="http://schemas.microsoft.com/office/drawing/2014/main" id="{433ABDE0-7410-FAE6-38F4-01B78B8582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376" y="4040969"/>
            <a:ext cx="5400600" cy="262839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B3B40CA-830D-38A2-3FCC-B31054675687}"/>
              </a:ext>
            </a:extLst>
          </p:cNvPr>
          <p:cNvSpPr txBox="1"/>
          <p:nvPr/>
        </p:nvSpPr>
        <p:spPr>
          <a:xfrm>
            <a:off x="6312026" y="1814334"/>
            <a:ext cx="5313268" cy="4093428"/>
          </a:xfrm>
          <a:prstGeom prst="rect">
            <a:avLst/>
          </a:prstGeom>
          <a:noFill/>
        </p:spPr>
        <p:txBody>
          <a:bodyPr wrap="square" lIns="0" rIns="0" rtlCol="0">
            <a:spAutoFit/>
          </a:bodyPr>
          <a:lstStyle/>
          <a:p>
            <a:pPr algn="l">
              <a:buFont typeface="Arial" panose="020B0604020202020204" pitchFamily="34" charset="0"/>
              <a:buChar char="•"/>
            </a:pPr>
            <a:r>
              <a:rPr lang="en-US" sz="2000" b="0" i="0" dirty="0">
                <a:effectLst/>
                <a:latin typeface="Söhne"/>
              </a:rPr>
              <a:t>Industrial areas show little appeal for installing lights, making it a less favored option due to multiple factors like cost considerations and operational priorities.</a:t>
            </a:r>
          </a:p>
          <a:p>
            <a:pPr algn="l"/>
            <a:endParaRPr lang="en-US" sz="2000" b="0" i="0" dirty="0">
              <a:effectLst/>
              <a:latin typeface="Söhne"/>
            </a:endParaRPr>
          </a:p>
          <a:p>
            <a:pPr algn="l">
              <a:buFont typeface="Arial" panose="020B0604020202020204" pitchFamily="34" charset="0"/>
              <a:buChar char="•"/>
            </a:pPr>
            <a:r>
              <a:rPr lang="en-US" sz="2000" b="0" i="0" dirty="0">
                <a:effectLst/>
                <a:latin typeface="Söhne"/>
              </a:rPr>
              <a:t>The disinterest in lighting installations may stem from perceptions that adequate lighting might not significantly impact industrial processes.</a:t>
            </a:r>
          </a:p>
          <a:p>
            <a:pPr algn="l"/>
            <a:endParaRPr lang="en-US" sz="2000" b="0" i="0" dirty="0">
              <a:effectLst/>
              <a:latin typeface="Söhne"/>
            </a:endParaRPr>
          </a:p>
          <a:p>
            <a:pPr algn="l">
              <a:buFont typeface="Arial" panose="020B0604020202020204" pitchFamily="34" charset="0"/>
              <a:buChar char="•"/>
            </a:pPr>
            <a:r>
              <a:rPr lang="en-US" sz="2000" b="0" i="0" dirty="0">
                <a:effectLst/>
                <a:latin typeface="Söhne"/>
              </a:rPr>
              <a:t>Understanding and addressing underlying reasons behind this lack of interest is crucial for promoting the adoption of lighting solutions within industrial settings.</a:t>
            </a:r>
          </a:p>
        </p:txBody>
      </p:sp>
    </p:spTree>
    <p:extLst>
      <p:ext uri="{BB962C8B-B14F-4D97-AF65-F5344CB8AC3E}">
        <p14:creationId xmlns:p14="http://schemas.microsoft.com/office/powerpoint/2010/main" val="3610212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3325062-0F8D-4119-3207-4C33731A22B1}"/>
              </a:ext>
            </a:extLst>
          </p:cNvPr>
          <p:cNvSpPr/>
          <p:nvPr/>
        </p:nvSpPr>
        <p:spPr>
          <a:xfrm>
            <a:off x="0" y="86245"/>
            <a:ext cx="12192000" cy="260648"/>
          </a:xfrm>
          <a:prstGeom prst="rect">
            <a:avLst/>
          </a:prstGeom>
          <a:gradFill flip="none" rotWithShape="1">
            <a:gsLst>
              <a:gs pos="50000">
                <a:schemeClr val="accent4"/>
              </a:gs>
              <a:gs pos="0">
                <a:schemeClr val="accent3"/>
              </a:gs>
              <a:gs pos="100000">
                <a:schemeClr val="accent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2" name="Picture 31" descr="White text on a black background&#10;&#10;Description automatically generated">
            <a:extLst>
              <a:ext uri="{FF2B5EF4-FFF2-40B4-BE49-F238E27FC236}">
                <a16:creationId xmlns:a16="http://schemas.microsoft.com/office/drawing/2014/main" id="{4D14A7BC-0835-3545-E2EE-41CBF9DB0425}"/>
              </a:ext>
            </a:extLst>
          </p:cNvPr>
          <p:cNvPicPr>
            <a:picLocks noChangeAspect="1"/>
          </p:cNvPicPr>
          <p:nvPr/>
        </p:nvPicPr>
        <p:blipFill rotWithShape="1">
          <a:blip r:embed="rId2"/>
          <a:srcRect r="73310"/>
          <a:stretch/>
        </p:blipFill>
        <p:spPr>
          <a:xfrm>
            <a:off x="11064552" y="5664496"/>
            <a:ext cx="936105" cy="1107259"/>
          </a:xfrm>
          <a:prstGeom prst="rect">
            <a:avLst/>
          </a:prstGeom>
        </p:spPr>
      </p:pic>
      <p:sp>
        <p:nvSpPr>
          <p:cNvPr id="3" name="Text Placeholder 3">
            <a:extLst>
              <a:ext uri="{FF2B5EF4-FFF2-40B4-BE49-F238E27FC236}">
                <a16:creationId xmlns:a16="http://schemas.microsoft.com/office/drawing/2014/main" id="{77554F0E-2A93-7216-6279-75E8D945C779}"/>
              </a:ext>
            </a:extLst>
          </p:cNvPr>
          <p:cNvSpPr txBox="1">
            <a:spLocks/>
          </p:cNvSpPr>
          <p:nvPr/>
        </p:nvSpPr>
        <p:spPr>
          <a:xfrm>
            <a:off x="1601928" y="586356"/>
            <a:ext cx="8640960" cy="586957"/>
          </a:xfrm>
          <a:prstGeom prst="rect">
            <a:avLst/>
          </a:prstGeom>
        </p:spPr>
        <p:txBody>
          <a:bodyPr vert="horz" lIns="0" tIns="45720" rIns="0" bIns="45720" rtlCol="0" anchor="t">
            <a:normAutofit fontScale="92500" lnSpcReduction="20000"/>
          </a:bodyPr>
          <a:lstStyle>
            <a:lvl1pPr marL="0" indent="0" algn="ctr" defTabSz="914400" rtl="0" eaLnBrk="1" latinLnBrk="0" hangingPunct="1">
              <a:lnSpc>
                <a:spcPct val="100000"/>
              </a:lnSpc>
              <a:spcBef>
                <a:spcPts val="1000"/>
              </a:spcBef>
              <a:buFont typeface="Arial" panose="020B0604020202020204" pitchFamily="34" charset="0"/>
              <a:buNone/>
              <a:defRPr sz="8800" kern="1200" spc="600">
                <a:ln w="12700">
                  <a:noFill/>
                </a:ln>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solidFill>
                  <a:srgbClr val="F7CD5C"/>
                </a:solidFill>
              </a:rPr>
              <a:t>Townhouses and Apartment Buildings:</a:t>
            </a:r>
          </a:p>
        </p:txBody>
      </p:sp>
      <p:pic>
        <p:nvPicPr>
          <p:cNvPr id="13314" name="Picture 2">
            <a:extLst>
              <a:ext uri="{FF2B5EF4-FFF2-40B4-BE49-F238E27FC236}">
                <a16:creationId xmlns:a16="http://schemas.microsoft.com/office/drawing/2014/main" id="{0724986B-5158-FDD7-38ED-F8D6E2103C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091" y="1412776"/>
            <a:ext cx="5676900" cy="247650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a:extLst>
              <a:ext uri="{FF2B5EF4-FFF2-40B4-BE49-F238E27FC236}">
                <a16:creationId xmlns:a16="http://schemas.microsoft.com/office/drawing/2014/main" id="{9F0AF7D6-FB0B-4D8F-71BE-196534933A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091" y="4128739"/>
            <a:ext cx="5676900" cy="264301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4CDFC84-CE0F-DEE4-4F53-D544E2BE845C}"/>
              </a:ext>
            </a:extLst>
          </p:cNvPr>
          <p:cNvSpPr txBox="1"/>
          <p:nvPr/>
        </p:nvSpPr>
        <p:spPr>
          <a:xfrm>
            <a:off x="6312026" y="1814334"/>
            <a:ext cx="5313268" cy="3477875"/>
          </a:xfrm>
          <a:prstGeom prst="rect">
            <a:avLst/>
          </a:prstGeom>
          <a:noFill/>
        </p:spPr>
        <p:txBody>
          <a:bodyPr wrap="square" lIns="0" rIns="0" rtlCol="0">
            <a:spAutoFit/>
          </a:bodyPr>
          <a:lstStyle/>
          <a:p>
            <a:pPr algn="l">
              <a:buFont typeface="Arial" panose="020B0604020202020204" pitchFamily="34" charset="0"/>
              <a:buChar char="•"/>
            </a:pPr>
            <a:r>
              <a:rPr lang="en-US" sz="2000" b="0" i="0" dirty="0">
                <a:effectLst/>
                <a:latin typeface="Söhne"/>
              </a:rPr>
              <a:t>Townhouses and apartment buildings exhibit limited enthusiasm for installing lights, marking it as a less preferred option.</a:t>
            </a:r>
          </a:p>
          <a:p>
            <a:pPr algn="l"/>
            <a:endParaRPr lang="en-US" sz="2000" b="0" i="0" dirty="0">
              <a:effectLst/>
              <a:latin typeface="Söhne"/>
            </a:endParaRPr>
          </a:p>
          <a:p>
            <a:pPr algn="l">
              <a:buFont typeface="Arial" panose="020B0604020202020204" pitchFamily="34" charset="0"/>
              <a:buChar char="•"/>
            </a:pPr>
            <a:r>
              <a:rPr lang="en-US" sz="2000" b="0" i="0" dirty="0">
                <a:effectLst/>
                <a:latin typeface="Söhne"/>
              </a:rPr>
              <a:t>Property owners in these settings might prioritize other maintenance or improvement aspects over outdoor lighting installations.</a:t>
            </a:r>
          </a:p>
          <a:p>
            <a:pPr algn="l"/>
            <a:endParaRPr lang="en-US" sz="2000" b="0" i="0" dirty="0">
              <a:effectLst/>
              <a:latin typeface="Söhne"/>
            </a:endParaRPr>
          </a:p>
          <a:p>
            <a:pPr algn="l">
              <a:buFont typeface="Arial" panose="020B0604020202020204" pitchFamily="34" charset="0"/>
              <a:buChar char="•"/>
            </a:pPr>
            <a:r>
              <a:rPr lang="en-US" sz="2000" b="0" i="0" dirty="0">
                <a:effectLst/>
                <a:latin typeface="Söhne"/>
              </a:rPr>
              <a:t>Contracting with a small company could be less appealing for apartment complexes seeking lighting solutions.</a:t>
            </a:r>
          </a:p>
        </p:txBody>
      </p:sp>
    </p:spTree>
    <p:extLst>
      <p:ext uri="{BB962C8B-B14F-4D97-AF65-F5344CB8AC3E}">
        <p14:creationId xmlns:p14="http://schemas.microsoft.com/office/powerpoint/2010/main" val="409000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3325062-0F8D-4119-3207-4C33731A22B1}"/>
              </a:ext>
            </a:extLst>
          </p:cNvPr>
          <p:cNvSpPr/>
          <p:nvPr/>
        </p:nvSpPr>
        <p:spPr>
          <a:xfrm>
            <a:off x="0" y="86245"/>
            <a:ext cx="12192000" cy="260648"/>
          </a:xfrm>
          <a:prstGeom prst="rect">
            <a:avLst/>
          </a:prstGeom>
          <a:gradFill flip="none" rotWithShape="1">
            <a:gsLst>
              <a:gs pos="50000">
                <a:schemeClr val="accent4"/>
              </a:gs>
              <a:gs pos="0">
                <a:schemeClr val="accent3"/>
              </a:gs>
              <a:gs pos="100000">
                <a:schemeClr val="accent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2" name="Picture 31" descr="White text on a black background&#10;&#10;Description automatically generated">
            <a:extLst>
              <a:ext uri="{FF2B5EF4-FFF2-40B4-BE49-F238E27FC236}">
                <a16:creationId xmlns:a16="http://schemas.microsoft.com/office/drawing/2014/main" id="{4D14A7BC-0835-3545-E2EE-41CBF9DB0425}"/>
              </a:ext>
            </a:extLst>
          </p:cNvPr>
          <p:cNvPicPr>
            <a:picLocks noChangeAspect="1"/>
          </p:cNvPicPr>
          <p:nvPr/>
        </p:nvPicPr>
        <p:blipFill rotWithShape="1">
          <a:blip r:embed="rId2"/>
          <a:srcRect r="73310"/>
          <a:stretch/>
        </p:blipFill>
        <p:spPr>
          <a:xfrm>
            <a:off x="11064552" y="5664496"/>
            <a:ext cx="936105" cy="1107259"/>
          </a:xfrm>
          <a:prstGeom prst="rect">
            <a:avLst/>
          </a:prstGeom>
        </p:spPr>
      </p:pic>
      <p:sp>
        <p:nvSpPr>
          <p:cNvPr id="3" name="Text Placeholder 3">
            <a:extLst>
              <a:ext uri="{FF2B5EF4-FFF2-40B4-BE49-F238E27FC236}">
                <a16:creationId xmlns:a16="http://schemas.microsoft.com/office/drawing/2014/main" id="{77554F0E-2A93-7216-6279-75E8D945C779}"/>
              </a:ext>
            </a:extLst>
          </p:cNvPr>
          <p:cNvSpPr txBox="1">
            <a:spLocks/>
          </p:cNvSpPr>
          <p:nvPr/>
        </p:nvSpPr>
        <p:spPr>
          <a:xfrm>
            <a:off x="1601928" y="586356"/>
            <a:ext cx="8640960" cy="586957"/>
          </a:xfrm>
          <a:prstGeom prst="rect">
            <a:avLst/>
          </a:prstGeom>
        </p:spPr>
        <p:txBody>
          <a:bodyPr vert="horz" lIns="0" tIns="45720" rIns="0" bIns="45720" rtlCol="0" anchor="t">
            <a:normAutofit/>
          </a:bodyPr>
          <a:lstStyle>
            <a:lvl1pPr marL="0" indent="0" algn="ctr" defTabSz="914400" rtl="0" eaLnBrk="1" latinLnBrk="0" hangingPunct="1">
              <a:lnSpc>
                <a:spcPct val="100000"/>
              </a:lnSpc>
              <a:spcBef>
                <a:spcPts val="1000"/>
              </a:spcBef>
              <a:buFont typeface="Arial" panose="020B0604020202020204" pitchFamily="34" charset="0"/>
              <a:buNone/>
              <a:defRPr sz="8800" kern="1200" spc="600">
                <a:ln w="12700">
                  <a:noFill/>
                </a:ln>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solidFill>
                  <a:srgbClr val="F7CD5C"/>
                </a:solidFill>
              </a:rPr>
              <a:t>Low maintenance:</a:t>
            </a:r>
          </a:p>
        </p:txBody>
      </p:sp>
      <p:sp>
        <p:nvSpPr>
          <p:cNvPr id="2" name="TextBox 1">
            <a:extLst>
              <a:ext uri="{FF2B5EF4-FFF2-40B4-BE49-F238E27FC236}">
                <a16:creationId xmlns:a16="http://schemas.microsoft.com/office/drawing/2014/main" id="{A4CDFC84-CE0F-DEE4-4F53-D544E2BE845C}"/>
              </a:ext>
            </a:extLst>
          </p:cNvPr>
          <p:cNvSpPr txBox="1"/>
          <p:nvPr/>
        </p:nvSpPr>
        <p:spPr>
          <a:xfrm>
            <a:off x="6312026" y="1814334"/>
            <a:ext cx="5313268" cy="3170099"/>
          </a:xfrm>
          <a:prstGeom prst="rect">
            <a:avLst/>
          </a:prstGeom>
          <a:noFill/>
        </p:spPr>
        <p:txBody>
          <a:bodyPr wrap="square" lIns="0" rIns="0" rtlCol="0">
            <a:spAutoFit/>
          </a:bodyPr>
          <a:lstStyle/>
          <a:p>
            <a:pPr algn="l">
              <a:buFont typeface="Arial" panose="020B0604020202020204" pitchFamily="34" charset="0"/>
              <a:buChar char="•"/>
            </a:pPr>
            <a:r>
              <a:rPr lang="en-US" sz="2000" b="0" i="0" dirty="0">
                <a:effectLst/>
                <a:latin typeface="Söhne"/>
              </a:rPr>
              <a:t>Our algorithm identifies factors like neighborhood maintenance budgets, impacting street rankings.</a:t>
            </a:r>
          </a:p>
          <a:p>
            <a:pPr algn="l">
              <a:buFont typeface="Arial" panose="020B0604020202020204" pitchFamily="34" charset="0"/>
              <a:buChar char="•"/>
            </a:pPr>
            <a:endParaRPr lang="en-US" sz="2000" b="0" i="0" dirty="0">
              <a:effectLst/>
              <a:latin typeface="Söhne"/>
            </a:endParaRPr>
          </a:p>
          <a:p>
            <a:pPr algn="l">
              <a:buFont typeface="Arial" panose="020B0604020202020204" pitchFamily="34" charset="0"/>
              <a:buChar char="•"/>
            </a:pPr>
            <a:r>
              <a:rPr lang="en-US" sz="2000" b="0" i="0" dirty="0">
                <a:effectLst/>
                <a:latin typeface="Söhne"/>
              </a:rPr>
              <a:t>The image of one of the lowest-ranked streets exemplifies the impact of a low maintenance budget on a neighborhood.</a:t>
            </a:r>
          </a:p>
          <a:p>
            <a:pPr algn="l">
              <a:buFont typeface="Arial" panose="020B0604020202020204" pitchFamily="34" charset="0"/>
              <a:buChar char="•"/>
            </a:pPr>
            <a:endParaRPr lang="en-US" sz="2000" b="0" i="0" dirty="0">
              <a:effectLst/>
              <a:latin typeface="Söhne"/>
            </a:endParaRPr>
          </a:p>
          <a:p>
            <a:pPr algn="l">
              <a:buFont typeface="Arial" panose="020B0604020202020204" pitchFamily="34" charset="0"/>
              <a:buChar char="•"/>
            </a:pPr>
            <a:r>
              <a:rPr lang="en-US" sz="2000" b="0" i="0" dirty="0">
                <a:effectLst/>
                <a:latin typeface="Söhne"/>
              </a:rPr>
              <a:t>These areas typically consist of non-targetable profiles, highlighting the influence of budget constraints on neighborhood characteristics.</a:t>
            </a:r>
          </a:p>
        </p:txBody>
      </p:sp>
      <p:pic>
        <p:nvPicPr>
          <p:cNvPr id="14338" name="Picture 2">
            <a:extLst>
              <a:ext uri="{FF2B5EF4-FFF2-40B4-BE49-F238E27FC236}">
                <a16:creationId xmlns:a16="http://schemas.microsoft.com/office/drawing/2014/main" id="{7C567F9D-2937-76B2-B412-44BAD2881B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825109"/>
            <a:ext cx="5943600" cy="3467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973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3325062-0F8D-4119-3207-4C33731A22B1}"/>
              </a:ext>
            </a:extLst>
          </p:cNvPr>
          <p:cNvSpPr/>
          <p:nvPr/>
        </p:nvSpPr>
        <p:spPr>
          <a:xfrm>
            <a:off x="0" y="86245"/>
            <a:ext cx="12192000" cy="260648"/>
          </a:xfrm>
          <a:prstGeom prst="rect">
            <a:avLst/>
          </a:prstGeom>
          <a:gradFill flip="none" rotWithShape="1">
            <a:gsLst>
              <a:gs pos="50000">
                <a:schemeClr val="accent4"/>
              </a:gs>
              <a:gs pos="0">
                <a:schemeClr val="accent3"/>
              </a:gs>
              <a:gs pos="100000">
                <a:schemeClr val="accent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2" name="Picture 31" descr="White text on a black background&#10;&#10;Description automatically generated">
            <a:extLst>
              <a:ext uri="{FF2B5EF4-FFF2-40B4-BE49-F238E27FC236}">
                <a16:creationId xmlns:a16="http://schemas.microsoft.com/office/drawing/2014/main" id="{4D14A7BC-0835-3545-E2EE-41CBF9DB0425}"/>
              </a:ext>
            </a:extLst>
          </p:cNvPr>
          <p:cNvPicPr>
            <a:picLocks noChangeAspect="1"/>
          </p:cNvPicPr>
          <p:nvPr/>
        </p:nvPicPr>
        <p:blipFill rotWithShape="1">
          <a:blip r:embed="rId2"/>
          <a:srcRect r="73310"/>
          <a:stretch/>
        </p:blipFill>
        <p:spPr>
          <a:xfrm>
            <a:off x="11183561" y="5805264"/>
            <a:ext cx="817096" cy="966491"/>
          </a:xfrm>
          <a:prstGeom prst="rect">
            <a:avLst/>
          </a:prstGeom>
        </p:spPr>
      </p:pic>
      <p:sp>
        <p:nvSpPr>
          <p:cNvPr id="3" name="TextBox 2">
            <a:extLst>
              <a:ext uri="{FF2B5EF4-FFF2-40B4-BE49-F238E27FC236}">
                <a16:creationId xmlns:a16="http://schemas.microsoft.com/office/drawing/2014/main" id="{CA88E8BC-7BF7-EA87-9BCE-A0CB7578B291}"/>
              </a:ext>
            </a:extLst>
          </p:cNvPr>
          <p:cNvSpPr txBox="1"/>
          <p:nvPr/>
        </p:nvSpPr>
        <p:spPr>
          <a:xfrm>
            <a:off x="3047172" y="2429747"/>
            <a:ext cx="6097656" cy="1200329"/>
          </a:xfrm>
          <a:prstGeom prst="rect">
            <a:avLst/>
          </a:prstGeom>
          <a:noFill/>
        </p:spPr>
        <p:txBody>
          <a:bodyPr wrap="square">
            <a:spAutoFit/>
          </a:bodyPr>
          <a:lstStyle/>
          <a:p>
            <a:pPr algn="ctr"/>
            <a:r>
              <a:rPr lang="en-US" sz="3600" dirty="0">
                <a:latin typeface="+mj-lt"/>
              </a:rPr>
              <a:t>most favorite areas</a:t>
            </a:r>
          </a:p>
        </p:txBody>
      </p:sp>
    </p:spTree>
    <p:extLst>
      <p:ext uri="{BB962C8B-B14F-4D97-AF65-F5344CB8AC3E}">
        <p14:creationId xmlns:p14="http://schemas.microsoft.com/office/powerpoint/2010/main" val="4599654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3325062-0F8D-4119-3207-4C33731A22B1}"/>
              </a:ext>
            </a:extLst>
          </p:cNvPr>
          <p:cNvSpPr/>
          <p:nvPr/>
        </p:nvSpPr>
        <p:spPr>
          <a:xfrm>
            <a:off x="0" y="86245"/>
            <a:ext cx="12192000" cy="260648"/>
          </a:xfrm>
          <a:prstGeom prst="rect">
            <a:avLst/>
          </a:prstGeom>
          <a:gradFill flip="none" rotWithShape="1">
            <a:gsLst>
              <a:gs pos="50000">
                <a:schemeClr val="accent4"/>
              </a:gs>
              <a:gs pos="0">
                <a:schemeClr val="accent3"/>
              </a:gs>
              <a:gs pos="100000">
                <a:schemeClr val="accent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2" name="Picture 31" descr="White text on a black background&#10;&#10;Description automatically generated">
            <a:extLst>
              <a:ext uri="{FF2B5EF4-FFF2-40B4-BE49-F238E27FC236}">
                <a16:creationId xmlns:a16="http://schemas.microsoft.com/office/drawing/2014/main" id="{4D14A7BC-0835-3545-E2EE-41CBF9DB0425}"/>
              </a:ext>
            </a:extLst>
          </p:cNvPr>
          <p:cNvPicPr>
            <a:picLocks noChangeAspect="1"/>
          </p:cNvPicPr>
          <p:nvPr/>
        </p:nvPicPr>
        <p:blipFill rotWithShape="1">
          <a:blip r:embed="rId2"/>
          <a:srcRect r="73310"/>
          <a:stretch/>
        </p:blipFill>
        <p:spPr>
          <a:xfrm>
            <a:off x="11064552" y="5664496"/>
            <a:ext cx="936105" cy="1107259"/>
          </a:xfrm>
          <a:prstGeom prst="rect">
            <a:avLst/>
          </a:prstGeom>
        </p:spPr>
      </p:pic>
      <p:sp>
        <p:nvSpPr>
          <p:cNvPr id="3" name="Text Placeholder 3">
            <a:extLst>
              <a:ext uri="{FF2B5EF4-FFF2-40B4-BE49-F238E27FC236}">
                <a16:creationId xmlns:a16="http://schemas.microsoft.com/office/drawing/2014/main" id="{77554F0E-2A93-7216-6279-75E8D945C779}"/>
              </a:ext>
            </a:extLst>
          </p:cNvPr>
          <p:cNvSpPr txBox="1">
            <a:spLocks/>
          </p:cNvSpPr>
          <p:nvPr/>
        </p:nvSpPr>
        <p:spPr>
          <a:xfrm>
            <a:off x="1601928" y="586356"/>
            <a:ext cx="8640960" cy="586957"/>
          </a:xfrm>
          <a:prstGeom prst="rect">
            <a:avLst/>
          </a:prstGeom>
        </p:spPr>
        <p:txBody>
          <a:bodyPr vert="horz" lIns="0" tIns="45720" rIns="0" bIns="45720" rtlCol="0" anchor="t">
            <a:normAutofit/>
          </a:bodyPr>
          <a:lstStyle>
            <a:lvl1pPr marL="0" indent="0" algn="ctr" defTabSz="914400" rtl="0" eaLnBrk="1" latinLnBrk="0" hangingPunct="1">
              <a:lnSpc>
                <a:spcPct val="100000"/>
              </a:lnSpc>
              <a:spcBef>
                <a:spcPts val="1000"/>
              </a:spcBef>
              <a:buFont typeface="Arial" panose="020B0604020202020204" pitchFamily="34" charset="0"/>
              <a:buNone/>
              <a:defRPr sz="8800" kern="1200" spc="600">
                <a:ln w="12700">
                  <a:noFill/>
                </a:ln>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solidFill>
                  <a:srgbClr val="F7CD5C"/>
                </a:solidFill>
              </a:rPr>
              <a:t>Family Friendly:</a:t>
            </a:r>
          </a:p>
        </p:txBody>
      </p:sp>
      <p:sp>
        <p:nvSpPr>
          <p:cNvPr id="2" name="TextBox 1">
            <a:extLst>
              <a:ext uri="{FF2B5EF4-FFF2-40B4-BE49-F238E27FC236}">
                <a16:creationId xmlns:a16="http://schemas.microsoft.com/office/drawing/2014/main" id="{A4CDFC84-CE0F-DEE4-4F53-D544E2BE845C}"/>
              </a:ext>
            </a:extLst>
          </p:cNvPr>
          <p:cNvSpPr txBox="1"/>
          <p:nvPr/>
        </p:nvSpPr>
        <p:spPr>
          <a:xfrm>
            <a:off x="6312026" y="1814334"/>
            <a:ext cx="5313268" cy="4093428"/>
          </a:xfrm>
          <a:prstGeom prst="rect">
            <a:avLst/>
          </a:prstGeom>
          <a:noFill/>
        </p:spPr>
        <p:txBody>
          <a:bodyPr wrap="square" lIns="0" rIns="0" rtlCol="0">
            <a:spAutoFit/>
          </a:bodyPr>
          <a:lstStyle/>
          <a:p>
            <a:pPr algn="l">
              <a:buFont typeface="Arial" panose="020B0604020202020204" pitchFamily="34" charset="0"/>
              <a:buChar char="•"/>
            </a:pPr>
            <a:r>
              <a:rPr lang="en-US" sz="2000" b="0" i="0" dirty="0">
                <a:effectLst/>
                <a:latin typeface="Söhne"/>
              </a:rPr>
              <a:t>Our clientele exhibits a strong inclination towards family orientation, reflected in our model's identification of areas with high census family rates.</a:t>
            </a:r>
          </a:p>
          <a:p>
            <a:pPr algn="l"/>
            <a:endParaRPr lang="en-US" sz="2000" b="0" i="0" dirty="0">
              <a:effectLst/>
              <a:latin typeface="Söhne"/>
            </a:endParaRPr>
          </a:p>
          <a:p>
            <a:pPr algn="l">
              <a:buFont typeface="Arial" panose="020B0604020202020204" pitchFamily="34" charset="0"/>
              <a:buChar char="•"/>
            </a:pPr>
            <a:r>
              <a:rPr lang="en-US" sz="2000" b="0" i="0" dirty="0">
                <a:effectLst/>
                <a:latin typeface="Söhne"/>
              </a:rPr>
              <a:t>The visual representation showcases evident signs such as increased presence of playgrounds and family-oriented decorations in these areas.</a:t>
            </a:r>
          </a:p>
          <a:p>
            <a:pPr algn="l"/>
            <a:endParaRPr lang="en-US" sz="2000" b="0" i="0" dirty="0">
              <a:effectLst/>
              <a:latin typeface="Söhne"/>
            </a:endParaRPr>
          </a:p>
          <a:p>
            <a:pPr algn="l">
              <a:buFont typeface="Arial" panose="020B0604020202020204" pitchFamily="34" charset="0"/>
              <a:buChar char="•"/>
            </a:pPr>
            <a:r>
              <a:rPr lang="en-US" sz="2000" b="0" i="0" dirty="0">
                <a:effectLst/>
                <a:latin typeface="Söhne"/>
              </a:rPr>
              <a:t>The model's observation of high family rates aligns with the visual presence of family-centric amenities, indicating areas appealing to our clientele.</a:t>
            </a:r>
          </a:p>
        </p:txBody>
      </p:sp>
      <p:pic>
        <p:nvPicPr>
          <p:cNvPr id="15362" name="Picture 2">
            <a:extLst>
              <a:ext uri="{FF2B5EF4-FFF2-40B4-BE49-F238E27FC236}">
                <a16:creationId xmlns:a16="http://schemas.microsoft.com/office/drawing/2014/main" id="{C41E8D42-EF94-E8B5-D976-9E7BEAACF3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596" y="1344274"/>
            <a:ext cx="5040560" cy="2543175"/>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a:extLst>
              <a:ext uri="{FF2B5EF4-FFF2-40B4-BE49-F238E27FC236}">
                <a16:creationId xmlns:a16="http://schemas.microsoft.com/office/drawing/2014/main" id="{8EABE12D-7A8D-6CD4-6D25-DB041B4641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7369" y="4077072"/>
            <a:ext cx="5040560" cy="2447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13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3325062-0F8D-4119-3207-4C33731A22B1}"/>
              </a:ext>
            </a:extLst>
          </p:cNvPr>
          <p:cNvSpPr/>
          <p:nvPr/>
        </p:nvSpPr>
        <p:spPr>
          <a:xfrm>
            <a:off x="0" y="86245"/>
            <a:ext cx="12192000" cy="260648"/>
          </a:xfrm>
          <a:prstGeom prst="rect">
            <a:avLst/>
          </a:prstGeom>
          <a:gradFill flip="none" rotWithShape="1">
            <a:gsLst>
              <a:gs pos="50000">
                <a:schemeClr val="accent4"/>
              </a:gs>
              <a:gs pos="0">
                <a:schemeClr val="accent3"/>
              </a:gs>
              <a:gs pos="100000">
                <a:schemeClr val="accent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2" name="Picture 31" descr="White text on a black background&#10;&#10;Description automatically generated">
            <a:extLst>
              <a:ext uri="{FF2B5EF4-FFF2-40B4-BE49-F238E27FC236}">
                <a16:creationId xmlns:a16="http://schemas.microsoft.com/office/drawing/2014/main" id="{4D14A7BC-0835-3545-E2EE-41CBF9DB0425}"/>
              </a:ext>
            </a:extLst>
          </p:cNvPr>
          <p:cNvPicPr>
            <a:picLocks noChangeAspect="1"/>
          </p:cNvPicPr>
          <p:nvPr/>
        </p:nvPicPr>
        <p:blipFill rotWithShape="1">
          <a:blip r:embed="rId2"/>
          <a:srcRect r="73310"/>
          <a:stretch/>
        </p:blipFill>
        <p:spPr>
          <a:xfrm>
            <a:off x="11064552" y="5664496"/>
            <a:ext cx="936105" cy="1107259"/>
          </a:xfrm>
          <a:prstGeom prst="rect">
            <a:avLst/>
          </a:prstGeom>
        </p:spPr>
      </p:pic>
      <p:sp>
        <p:nvSpPr>
          <p:cNvPr id="3" name="Text Placeholder 3">
            <a:extLst>
              <a:ext uri="{FF2B5EF4-FFF2-40B4-BE49-F238E27FC236}">
                <a16:creationId xmlns:a16="http://schemas.microsoft.com/office/drawing/2014/main" id="{77554F0E-2A93-7216-6279-75E8D945C779}"/>
              </a:ext>
            </a:extLst>
          </p:cNvPr>
          <p:cNvSpPr txBox="1">
            <a:spLocks/>
          </p:cNvSpPr>
          <p:nvPr/>
        </p:nvSpPr>
        <p:spPr>
          <a:xfrm>
            <a:off x="1601928" y="586356"/>
            <a:ext cx="8640960" cy="586957"/>
          </a:xfrm>
          <a:prstGeom prst="rect">
            <a:avLst/>
          </a:prstGeom>
        </p:spPr>
        <p:txBody>
          <a:bodyPr vert="horz" lIns="0" tIns="45720" rIns="0" bIns="45720" rtlCol="0" anchor="t">
            <a:normAutofit/>
          </a:bodyPr>
          <a:lstStyle>
            <a:lvl1pPr marL="0" indent="0" algn="ctr" defTabSz="914400" rtl="0" eaLnBrk="1" latinLnBrk="0" hangingPunct="1">
              <a:lnSpc>
                <a:spcPct val="100000"/>
              </a:lnSpc>
              <a:spcBef>
                <a:spcPts val="1000"/>
              </a:spcBef>
              <a:buFont typeface="Arial" panose="020B0604020202020204" pitchFamily="34" charset="0"/>
              <a:buNone/>
              <a:defRPr sz="8800" kern="1200" spc="600">
                <a:ln w="12700">
                  <a:noFill/>
                </a:ln>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solidFill>
                  <a:srgbClr val="F7CD5C"/>
                </a:solidFill>
              </a:rPr>
              <a:t>Larger property surface areas:</a:t>
            </a:r>
          </a:p>
        </p:txBody>
      </p:sp>
      <p:sp>
        <p:nvSpPr>
          <p:cNvPr id="2" name="TextBox 1">
            <a:extLst>
              <a:ext uri="{FF2B5EF4-FFF2-40B4-BE49-F238E27FC236}">
                <a16:creationId xmlns:a16="http://schemas.microsoft.com/office/drawing/2014/main" id="{A4CDFC84-CE0F-DEE4-4F53-D544E2BE845C}"/>
              </a:ext>
            </a:extLst>
          </p:cNvPr>
          <p:cNvSpPr txBox="1"/>
          <p:nvPr/>
        </p:nvSpPr>
        <p:spPr>
          <a:xfrm>
            <a:off x="6312026" y="1814334"/>
            <a:ext cx="5313268" cy="3785652"/>
          </a:xfrm>
          <a:prstGeom prst="rect">
            <a:avLst/>
          </a:prstGeom>
          <a:noFill/>
        </p:spPr>
        <p:txBody>
          <a:bodyPr wrap="square" lIns="0" rIns="0" rtlCol="0">
            <a:spAutoFit/>
          </a:bodyPr>
          <a:lstStyle/>
          <a:p>
            <a:pPr algn="l">
              <a:buFont typeface="Arial" panose="020B0604020202020204" pitchFamily="34" charset="0"/>
              <a:buChar char="•"/>
            </a:pPr>
            <a:r>
              <a:rPr lang="en-US" sz="2000" b="0" i="0" dirty="0">
                <a:effectLst/>
                <a:latin typeface="Söhne"/>
              </a:rPr>
              <a:t>Larger backyards correlate with a higher demand for outdoor light installations, noted as a trend by our model.</a:t>
            </a:r>
          </a:p>
          <a:p>
            <a:pPr algn="l">
              <a:buFont typeface="Arial" panose="020B0604020202020204" pitchFamily="34" charset="0"/>
              <a:buChar char="•"/>
            </a:pPr>
            <a:endParaRPr lang="en-US" sz="2000" b="0" i="0" dirty="0">
              <a:effectLst/>
              <a:latin typeface="Söhne"/>
            </a:endParaRPr>
          </a:p>
          <a:p>
            <a:pPr algn="l">
              <a:buFont typeface="Arial" panose="020B0604020202020204" pitchFamily="34" charset="0"/>
              <a:buChar char="•"/>
            </a:pPr>
            <a:r>
              <a:rPr lang="en-US" sz="2000" b="0" i="0" dirty="0">
                <a:effectLst/>
                <a:latin typeface="Söhne"/>
              </a:rPr>
              <a:t>The model specifically selects residential areas with extensive backyards due to the increased need for outdoor lighting in these locations.</a:t>
            </a:r>
          </a:p>
          <a:p>
            <a:pPr algn="l"/>
            <a:endParaRPr lang="en-US" sz="2000" b="0" i="0" dirty="0">
              <a:effectLst/>
              <a:latin typeface="Söhne"/>
            </a:endParaRPr>
          </a:p>
          <a:p>
            <a:pPr algn="l">
              <a:buFont typeface="Arial" panose="020B0604020202020204" pitchFamily="34" charset="0"/>
              <a:buChar char="•"/>
            </a:pPr>
            <a:r>
              <a:rPr lang="en-US" sz="2000" b="0" i="0" dirty="0">
                <a:effectLst/>
                <a:latin typeface="Söhne"/>
              </a:rPr>
              <a:t>The model's selection of areas with larger backyards highlights the relevance of yard size in determining the necessity for outside light installations in residential spaces.</a:t>
            </a:r>
          </a:p>
        </p:txBody>
      </p:sp>
      <p:pic>
        <p:nvPicPr>
          <p:cNvPr id="16386" name="Picture 2">
            <a:extLst>
              <a:ext uri="{FF2B5EF4-FFF2-40B4-BE49-F238E27FC236}">
                <a16:creationId xmlns:a16="http://schemas.microsoft.com/office/drawing/2014/main" id="{B8E9864F-8E0C-1DD0-6343-D3F3A84B83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973610"/>
            <a:ext cx="5943600" cy="3467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0906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3325062-0F8D-4119-3207-4C33731A22B1}"/>
              </a:ext>
            </a:extLst>
          </p:cNvPr>
          <p:cNvSpPr/>
          <p:nvPr/>
        </p:nvSpPr>
        <p:spPr>
          <a:xfrm>
            <a:off x="0" y="86245"/>
            <a:ext cx="12192000" cy="260648"/>
          </a:xfrm>
          <a:prstGeom prst="rect">
            <a:avLst/>
          </a:prstGeom>
          <a:gradFill flip="none" rotWithShape="1">
            <a:gsLst>
              <a:gs pos="50000">
                <a:schemeClr val="accent4"/>
              </a:gs>
              <a:gs pos="0">
                <a:schemeClr val="accent3"/>
              </a:gs>
              <a:gs pos="100000">
                <a:schemeClr val="accent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2" name="Picture 31" descr="White text on a black background&#10;&#10;Description automatically generated">
            <a:extLst>
              <a:ext uri="{FF2B5EF4-FFF2-40B4-BE49-F238E27FC236}">
                <a16:creationId xmlns:a16="http://schemas.microsoft.com/office/drawing/2014/main" id="{4D14A7BC-0835-3545-E2EE-41CBF9DB0425}"/>
              </a:ext>
            </a:extLst>
          </p:cNvPr>
          <p:cNvPicPr>
            <a:picLocks noChangeAspect="1"/>
          </p:cNvPicPr>
          <p:nvPr/>
        </p:nvPicPr>
        <p:blipFill rotWithShape="1">
          <a:blip r:embed="rId2"/>
          <a:srcRect r="73310"/>
          <a:stretch/>
        </p:blipFill>
        <p:spPr>
          <a:xfrm>
            <a:off x="11064552" y="5664496"/>
            <a:ext cx="936105" cy="1107259"/>
          </a:xfrm>
          <a:prstGeom prst="rect">
            <a:avLst/>
          </a:prstGeom>
        </p:spPr>
      </p:pic>
      <p:sp>
        <p:nvSpPr>
          <p:cNvPr id="3" name="Text Placeholder 3">
            <a:extLst>
              <a:ext uri="{FF2B5EF4-FFF2-40B4-BE49-F238E27FC236}">
                <a16:creationId xmlns:a16="http://schemas.microsoft.com/office/drawing/2014/main" id="{77554F0E-2A93-7216-6279-75E8D945C779}"/>
              </a:ext>
            </a:extLst>
          </p:cNvPr>
          <p:cNvSpPr txBox="1">
            <a:spLocks/>
          </p:cNvSpPr>
          <p:nvPr/>
        </p:nvSpPr>
        <p:spPr>
          <a:xfrm>
            <a:off x="1601928" y="586356"/>
            <a:ext cx="8640960" cy="586957"/>
          </a:xfrm>
          <a:prstGeom prst="rect">
            <a:avLst/>
          </a:prstGeom>
        </p:spPr>
        <p:txBody>
          <a:bodyPr vert="horz" lIns="0" tIns="45720" rIns="0" bIns="45720" rtlCol="0" anchor="t">
            <a:normAutofit/>
          </a:bodyPr>
          <a:lstStyle>
            <a:lvl1pPr marL="0" indent="0" algn="ctr" defTabSz="914400" rtl="0" eaLnBrk="1" latinLnBrk="0" hangingPunct="1">
              <a:lnSpc>
                <a:spcPct val="100000"/>
              </a:lnSpc>
              <a:spcBef>
                <a:spcPts val="1000"/>
              </a:spcBef>
              <a:buFont typeface="Arial" panose="020B0604020202020204" pitchFamily="34" charset="0"/>
              <a:buNone/>
              <a:defRPr sz="8800" kern="1200" spc="600">
                <a:ln w="12700">
                  <a:noFill/>
                </a:ln>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solidFill>
                  <a:srgbClr val="F7CD5C"/>
                </a:solidFill>
              </a:rPr>
              <a:t> Recommendations and Conclusion:</a:t>
            </a:r>
          </a:p>
        </p:txBody>
      </p:sp>
      <p:sp>
        <p:nvSpPr>
          <p:cNvPr id="2" name="TextBox 1">
            <a:extLst>
              <a:ext uri="{FF2B5EF4-FFF2-40B4-BE49-F238E27FC236}">
                <a16:creationId xmlns:a16="http://schemas.microsoft.com/office/drawing/2014/main" id="{A4CDFC84-CE0F-DEE4-4F53-D544E2BE845C}"/>
              </a:ext>
            </a:extLst>
          </p:cNvPr>
          <p:cNvSpPr txBox="1"/>
          <p:nvPr/>
        </p:nvSpPr>
        <p:spPr>
          <a:xfrm>
            <a:off x="335360" y="1173313"/>
            <a:ext cx="6966487" cy="5632311"/>
          </a:xfrm>
          <a:prstGeom prst="rect">
            <a:avLst/>
          </a:prstGeom>
          <a:noFill/>
        </p:spPr>
        <p:txBody>
          <a:bodyPr wrap="square" lIns="0" rIns="0" rtlCol="0">
            <a:spAutoFit/>
          </a:bodyPr>
          <a:lstStyle/>
          <a:p>
            <a:pPr algn="l">
              <a:buFont typeface="+mj-lt"/>
              <a:buAutoNum type="arabicPeriod"/>
            </a:pPr>
            <a:r>
              <a:rPr lang="en-US" sz="2000" b="1" i="0" dirty="0">
                <a:effectLst/>
                <a:latin typeface="Söhne"/>
              </a:rPr>
              <a:t>Customer Targeting Strategy:</a:t>
            </a:r>
            <a:r>
              <a:rPr lang="en-US" sz="2000" b="0" i="0" dirty="0">
                <a:effectLst/>
                <a:latin typeface="Söhne"/>
              </a:rPr>
              <a:t> Discuss the comprehensive analysis and actionable insights </a:t>
            </a:r>
            <a:r>
              <a:rPr lang="en-US" sz="2000" b="0" i="0">
                <a:effectLst/>
                <a:latin typeface="Söhne"/>
              </a:rPr>
              <a:t>for Bright Knights</a:t>
            </a:r>
            <a:r>
              <a:rPr lang="en-US" sz="2000" b="0" i="0" dirty="0">
                <a:effectLst/>
                <a:latin typeface="Söhne"/>
              </a:rPr>
              <a:t>, recommending targeted marketing aligned with customer profiles and geographic preferences to maximize outreach.</a:t>
            </a:r>
          </a:p>
          <a:p>
            <a:pPr algn="l">
              <a:buFont typeface="+mj-lt"/>
              <a:buAutoNum type="arabicPeriod"/>
            </a:pPr>
            <a:endParaRPr lang="en-US" sz="2000" b="0" i="0" dirty="0">
              <a:effectLst/>
              <a:latin typeface="Söhne"/>
            </a:endParaRPr>
          </a:p>
          <a:p>
            <a:pPr algn="l">
              <a:buFont typeface="+mj-lt"/>
              <a:buAutoNum type="arabicPeriod"/>
            </a:pPr>
            <a:r>
              <a:rPr lang="en-US" sz="2000" b="1" i="0" dirty="0">
                <a:effectLst/>
                <a:latin typeface="Söhne"/>
              </a:rPr>
              <a:t>Customer Segmentation's Impact:</a:t>
            </a:r>
            <a:r>
              <a:rPr lang="en-US" sz="2000" b="0" i="0" dirty="0">
                <a:effectLst/>
                <a:latin typeface="Söhne"/>
              </a:rPr>
              <a:t> Emphasize the importance of segmenting customers based on behaviors and preferences for tailored marketing approaches, stressing continuous data gathering for sustained relevance.</a:t>
            </a:r>
          </a:p>
          <a:p>
            <a:pPr algn="l">
              <a:buFont typeface="+mj-lt"/>
              <a:buAutoNum type="arabicPeriod"/>
            </a:pPr>
            <a:endParaRPr lang="en-US" sz="2000" b="0" i="0" dirty="0">
              <a:effectLst/>
              <a:latin typeface="Söhne"/>
            </a:endParaRPr>
          </a:p>
          <a:p>
            <a:pPr algn="l">
              <a:buFont typeface="+mj-lt"/>
              <a:buAutoNum type="arabicPeriod"/>
            </a:pPr>
            <a:r>
              <a:rPr lang="en-US" sz="2000" b="1" i="0" dirty="0">
                <a:effectLst/>
                <a:latin typeface="Söhne"/>
              </a:rPr>
              <a:t>Technology Integration for Efficiency:</a:t>
            </a:r>
            <a:r>
              <a:rPr lang="en-US" sz="2000" b="0" i="0" dirty="0">
                <a:effectLst/>
                <a:latin typeface="Söhne"/>
              </a:rPr>
              <a:t> Propose integrating CRM systems or data analytics tools for improved insights, streamlined operations, and a systematic approach to customer targeting.</a:t>
            </a:r>
          </a:p>
          <a:p>
            <a:pPr algn="l">
              <a:buFont typeface="+mj-lt"/>
              <a:buAutoNum type="arabicPeriod"/>
            </a:pPr>
            <a:endParaRPr lang="en-US" sz="2000" b="0" i="0" dirty="0">
              <a:effectLst/>
              <a:latin typeface="Söhne"/>
            </a:endParaRPr>
          </a:p>
          <a:p>
            <a:pPr algn="l">
              <a:buFont typeface="+mj-lt"/>
              <a:buAutoNum type="arabicPeriod"/>
            </a:pPr>
            <a:r>
              <a:rPr lang="en-US" sz="2000" b="1" i="0" dirty="0">
                <a:effectLst/>
                <a:latin typeface="Söhne"/>
              </a:rPr>
              <a:t>Financial Implications:</a:t>
            </a:r>
            <a:r>
              <a:rPr lang="en-US" sz="2000" b="0" i="0" dirty="0">
                <a:effectLst/>
                <a:latin typeface="Söhne"/>
              </a:rPr>
              <a:t> Include estimated ROI projections or cost-benefit analysis to showcase the potential returns of implementing recommended strategies, aiding decision-making processes.</a:t>
            </a:r>
          </a:p>
          <a:p>
            <a:pPr algn="l">
              <a:buFont typeface="Arial" panose="020B0604020202020204" pitchFamily="34" charset="0"/>
              <a:buChar char="•"/>
            </a:pPr>
            <a:endParaRPr lang="en-US" sz="2000" b="0" i="0" dirty="0">
              <a:effectLst/>
              <a:latin typeface="Söhne"/>
            </a:endParaRPr>
          </a:p>
        </p:txBody>
      </p:sp>
      <p:pic>
        <p:nvPicPr>
          <p:cNvPr id="5" name="Picture 4">
            <a:extLst>
              <a:ext uri="{FF2B5EF4-FFF2-40B4-BE49-F238E27FC236}">
                <a16:creationId xmlns:a16="http://schemas.microsoft.com/office/drawing/2014/main" id="{FC0FE2A3-FFFA-0B40-E4E7-B00B80EF1CC8}"/>
              </a:ext>
            </a:extLst>
          </p:cNvPr>
          <p:cNvPicPr>
            <a:picLocks noChangeAspect="1"/>
          </p:cNvPicPr>
          <p:nvPr/>
        </p:nvPicPr>
        <p:blipFill>
          <a:blip r:embed="rId3"/>
          <a:stretch>
            <a:fillRect/>
          </a:stretch>
        </p:blipFill>
        <p:spPr>
          <a:xfrm>
            <a:off x="7464152" y="1171082"/>
            <a:ext cx="4176465" cy="3272960"/>
          </a:xfrm>
          <a:prstGeom prst="rect">
            <a:avLst/>
          </a:prstGeom>
        </p:spPr>
      </p:pic>
    </p:spTree>
    <p:extLst>
      <p:ext uri="{BB962C8B-B14F-4D97-AF65-F5344CB8AC3E}">
        <p14:creationId xmlns:p14="http://schemas.microsoft.com/office/powerpoint/2010/main" val="270136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Custom 6">
      <a:dk1>
        <a:srgbClr val="171616"/>
      </a:dk1>
      <a:lt1>
        <a:srgbClr val="F7CD5C"/>
      </a:lt1>
      <a:dk2>
        <a:srgbClr val="171616"/>
      </a:dk2>
      <a:lt2>
        <a:srgbClr val="E7E6E6"/>
      </a:lt2>
      <a:accent1>
        <a:srgbClr val="171430"/>
      </a:accent1>
      <a:accent2>
        <a:srgbClr val="171616"/>
      </a:accent2>
      <a:accent3>
        <a:srgbClr val="8D8888"/>
      </a:accent3>
      <a:accent4>
        <a:srgbClr val="F2B30B"/>
      </a:accent4>
      <a:accent5>
        <a:srgbClr val="171430"/>
      </a:accent5>
      <a:accent6>
        <a:srgbClr val="FBEBBD"/>
      </a:accent6>
      <a:hlink>
        <a:srgbClr val="FDF5DE"/>
      </a:hlink>
      <a:folHlink>
        <a:srgbClr val="FAE19D"/>
      </a:folHlink>
    </a:clrScheme>
    <a:fontScheme name="Prezfull F#4">
      <a:majorFont>
        <a:latin typeface="Azonix"/>
        <a:ea typeface=""/>
        <a:cs typeface=""/>
      </a:majorFont>
      <a:minorFont>
        <a:latin typeface="Seafor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3E4F19A7-A959-40BB-972C-4880BAF8EB09}"/>
    </a:ext>
  </a:extLst>
</a:theme>
</file>

<file path=ppt/theme/theme3.xml><?xml version="1.0" encoding="utf-8"?>
<a:theme xmlns:a="http://schemas.openxmlformats.org/drawingml/2006/main" name="1_Office Theme">
  <a:themeElements>
    <a:clrScheme name="Custom 6">
      <a:dk1>
        <a:srgbClr val="171616"/>
      </a:dk1>
      <a:lt1>
        <a:srgbClr val="F7CD5C"/>
      </a:lt1>
      <a:dk2>
        <a:srgbClr val="171616"/>
      </a:dk2>
      <a:lt2>
        <a:srgbClr val="E7E6E6"/>
      </a:lt2>
      <a:accent1>
        <a:srgbClr val="171430"/>
      </a:accent1>
      <a:accent2>
        <a:srgbClr val="171616"/>
      </a:accent2>
      <a:accent3>
        <a:srgbClr val="8D8888"/>
      </a:accent3>
      <a:accent4>
        <a:srgbClr val="F2B30B"/>
      </a:accent4>
      <a:accent5>
        <a:srgbClr val="171430"/>
      </a:accent5>
      <a:accent6>
        <a:srgbClr val="FBEBBD"/>
      </a:accent6>
      <a:hlink>
        <a:srgbClr val="FDF5DE"/>
      </a:hlink>
      <a:folHlink>
        <a:srgbClr val="FAE19D"/>
      </a:folHlink>
    </a:clrScheme>
    <a:fontScheme name="Prezfull F#4">
      <a:majorFont>
        <a:latin typeface="Azonix"/>
        <a:ea typeface=""/>
        <a:cs typeface=""/>
      </a:majorFont>
      <a:minorFont>
        <a:latin typeface="Seafor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909</TotalTime>
  <Words>1228</Words>
  <Application>Microsoft Office PowerPoint</Application>
  <PresentationFormat>Widescreen</PresentationFormat>
  <Paragraphs>150</Paragraphs>
  <Slides>27</Slides>
  <Notes>10</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27</vt:i4>
      </vt:variant>
    </vt:vector>
  </HeadingPairs>
  <TitlesOfParts>
    <vt:vector size="42" baseType="lpstr">
      <vt:lpstr>Seaford Display</vt:lpstr>
      <vt:lpstr>Times New Roman</vt:lpstr>
      <vt:lpstr>Public Sans ExtraLight</vt:lpstr>
      <vt:lpstr>Wingdings</vt:lpstr>
      <vt:lpstr>Calibri</vt:lpstr>
      <vt:lpstr>Azonix</vt:lpstr>
      <vt:lpstr>Söhne</vt:lpstr>
      <vt:lpstr>Public Sans SemiBold</vt:lpstr>
      <vt:lpstr>Calibri Light</vt:lpstr>
      <vt:lpstr>Azonix (Headings)</vt:lpstr>
      <vt:lpstr>Arial</vt:lpstr>
      <vt:lpstr>Seaford</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Prezfull</dc:creator>
  <cp:lastModifiedBy>Valeriia Kostiuchenko</cp:lastModifiedBy>
  <cp:revision>6</cp:revision>
  <dcterms:created xsi:type="dcterms:W3CDTF">2022-12-22T11:24:23Z</dcterms:created>
  <dcterms:modified xsi:type="dcterms:W3CDTF">2023-12-10T17:14:59Z</dcterms:modified>
</cp:coreProperties>
</file>